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37" r:id="rId6"/>
    <p:sldId id="339" r:id="rId7"/>
    <p:sldId id="340" r:id="rId8"/>
    <p:sldId id="341" r:id="rId9"/>
    <p:sldId id="275" r:id="rId1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77" y="1"/>
            <a:ext cx="4029453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3B24-228B-46FB-A9F5-FBEA6F00080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77" y="6658367"/>
            <a:ext cx="4029453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8462A-EA89-426C-AE0D-95894DC449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15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985" cy="35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28" y="1"/>
            <a:ext cx="4028985" cy="3503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509D3-6234-4FE7-A305-8336ABD7A899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195" y="3330022"/>
            <a:ext cx="7438011" cy="31548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408"/>
            <a:ext cx="4028985" cy="350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28" y="6658408"/>
            <a:ext cx="4028985" cy="350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93654-EE81-4579-9A96-76DA076690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26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4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07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18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43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55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509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65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2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17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64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84678-A532-4EF6-95C9-D5E84245DD8A}" type="datetimeFigureOut">
              <a:rPr lang="en-AU" smtClean="0"/>
              <a:t>3/03/2022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8B56-6402-4353-9389-36EDE8D7E7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8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9454E0-D0F9-4D19-B73A-760AD32263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516"/>
            <a:ext cx="9144000" cy="129309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343" y="2924944"/>
            <a:ext cx="9238686" cy="158417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Business Continuity Planning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2 March 2022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Dawn Smith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900608" y="409383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5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Business Continuity Plan (BCP)</a:t>
            </a:r>
          </a:p>
        </p:txBody>
      </p:sp>
      <p:sp>
        <p:nvSpPr>
          <p:cNvPr id="15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BE3C4-353E-4426-A324-5AEA6D2EE331}"/>
              </a:ext>
            </a:extLst>
          </p:cNvPr>
          <p:cNvSpPr txBox="1"/>
          <p:nvPr/>
        </p:nvSpPr>
        <p:spPr>
          <a:xfrm>
            <a:off x="352247" y="2909771"/>
            <a:ext cx="3499673" cy="3776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effectLst/>
              </a:rPr>
              <a:t>Scenario Planning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Information technology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COVID Risk in the Community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Staff Member on site with Symptoms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Staff member off site with Symptoms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Confirmed Case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Branch closure full or partial</a:t>
            </a:r>
          </a:p>
          <a:p>
            <a:pPr marL="8572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Restoring service</a:t>
            </a: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US" sz="1400" dirty="0">
              <a:effectLst/>
            </a:endParaRPr>
          </a:p>
        </p:txBody>
      </p:sp>
      <p:pic>
        <p:nvPicPr>
          <p:cNvPr id="5" name="Picture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BAF6F6A9-8296-4DB1-8763-EE85ECC2FD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09780"/>
            <a:ext cx="963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5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/>
              <a:t>Title</a:t>
            </a:r>
            <a:endParaRPr lang="en-US" sz="3200" dirty="0"/>
          </a:p>
        </p:txBody>
      </p:sp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C827D49B-BF75-4583-AEFC-28B0330E6D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  <a:gd name="connsiteX0" fmla="*/ 0 w 3182692"/>
              <a:gd name="connsiteY0" fmla="*/ 0 h 18288"/>
              <a:gd name="connsiteX1" fmla="*/ 572885 w 3182692"/>
              <a:gd name="connsiteY1" fmla="*/ 0 h 18288"/>
              <a:gd name="connsiteX2" fmla="*/ 1113942 w 3182692"/>
              <a:gd name="connsiteY2" fmla="*/ 0 h 18288"/>
              <a:gd name="connsiteX3" fmla="*/ 1686827 w 3182692"/>
              <a:gd name="connsiteY3" fmla="*/ 0 h 18288"/>
              <a:gd name="connsiteX4" fmla="*/ 2323365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04711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5372" y="-3887"/>
                  <a:pt x="1010746" y="-18166"/>
                  <a:pt x="1273077" y="0"/>
                </a:cubicBezTo>
                <a:cubicBezTo>
                  <a:pt x="1527846" y="-24408"/>
                  <a:pt x="1703704" y="-36055"/>
                  <a:pt x="1909615" y="0"/>
                </a:cubicBezTo>
                <a:cubicBezTo>
                  <a:pt x="2119487" y="1667"/>
                  <a:pt x="2200543" y="-19343"/>
                  <a:pt x="2482500" y="0"/>
                </a:cubicBezTo>
                <a:cubicBezTo>
                  <a:pt x="2736775" y="57438"/>
                  <a:pt x="2997998" y="-48885"/>
                  <a:pt x="3182692" y="0"/>
                </a:cubicBezTo>
                <a:cubicBezTo>
                  <a:pt x="3182658" y="4844"/>
                  <a:pt x="3182282" y="11009"/>
                  <a:pt x="3182692" y="18288"/>
                </a:cubicBezTo>
                <a:cubicBezTo>
                  <a:pt x="2944477" y="15825"/>
                  <a:pt x="2868931" y="12370"/>
                  <a:pt x="2609807" y="18288"/>
                </a:cubicBezTo>
                <a:cubicBezTo>
                  <a:pt x="2341556" y="6193"/>
                  <a:pt x="2324113" y="22706"/>
                  <a:pt x="2068750" y="18288"/>
                </a:cubicBezTo>
                <a:cubicBezTo>
                  <a:pt x="1817163" y="7852"/>
                  <a:pt x="1716254" y="25979"/>
                  <a:pt x="1432211" y="18288"/>
                </a:cubicBezTo>
                <a:cubicBezTo>
                  <a:pt x="1164747" y="-28137"/>
                  <a:pt x="993140" y="27575"/>
                  <a:pt x="859327" y="18288"/>
                </a:cubicBezTo>
                <a:cubicBezTo>
                  <a:pt x="750703" y="-24974"/>
                  <a:pt x="236193" y="38731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24421" y="-39331"/>
                  <a:pt x="418777" y="11439"/>
                  <a:pt x="572885" y="0"/>
                </a:cubicBezTo>
                <a:cubicBezTo>
                  <a:pt x="750333" y="-6388"/>
                  <a:pt x="940592" y="15806"/>
                  <a:pt x="1113942" y="0"/>
                </a:cubicBezTo>
                <a:cubicBezTo>
                  <a:pt x="1322785" y="-1777"/>
                  <a:pt x="1505363" y="28230"/>
                  <a:pt x="1686827" y="0"/>
                </a:cubicBezTo>
                <a:cubicBezTo>
                  <a:pt x="1853304" y="1595"/>
                  <a:pt x="2194652" y="-1232"/>
                  <a:pt x="2323365" y="0"/>
                </a:cubicBezTo>
                <a:cubicBezTo>
                  <a:pt x="2488732" y="36406"/>
                  <a:pt x="2902093" y="-40336"/>
                  <a:pt x="3182692" y="0"/>
                </a:cubicBezTo>
                <a:cubicBezTo>
                  <a:pt x="3182167" y="5049"/>
                  <a:pt x="3182885" y="12044"/>
                  <a:pt x="3182692" y="18288"/>
                </a:cubicBezTo>
                <a:cubicBezTo>
                  <a:pt x="3012563" y="-37820"/>
                  <a:pt x="2765409" y="35618"/>
                  <a:pt x="2546154" y="18288"/>
                </a:cubicBezTo>
                <a:cubicBezTo>
                  <a:pt x="2333381" y="13914"/>
                  <a:pt x="2154438" y="9838"/>
                  <a:pt x="1845961" y="18288"/>
                </a:cubicBezTo>
                <a:cubicBezTo>
                  <a:pt x="1531509" y="33812"/>
                  <a:pt x="1456631" y="-6606"/>
                  <a:pt x="1304904" y="18288"/>
                </a:cubicBezTo>
                <a:cubicBezTo>
                  <a:pt x="1168344" y="36351"/>
                  <a:pt x="928499" y="15047"/>
                  <a:pt x="604711" y="18288"/>
                </a:cubicBezTo>
                <a:cubicBezTo>
                  <a:pt x="285438" y="38007"/>
                  <a:pt x="116029" y="-2220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54919" y="4634"/>
                  <a:pt x="991654" y="8864"/>
                  <a:pt x="1273077" y="0"/>
                </a:cubicBezTo>
                <a:cubicBezTo>
                  <a:pt x="1566644" y="-14667"/>
                  <a:pt x="1666526" y="3717"/>
                  <a:pt x="1909615" y="0"/>
                </a:cubicBezTo>
                <a:cubicBezTo>
                  <a:pt x="2138795" y="27220"/>
                  <a:pt x="2225506" y="-13892"/>
                  <a:pt x="2482500" y="0"/>
                </a:cubicBezTo>
                <a:cubicBezTo>
                  <a:pt x="2775583" y="32183"/>
                  <a:pt x="3003218" y="-43687"/>
                  <a:pt x="3182692" y="0"/>
                </a:cubicBezTo>
                <a:cubicBezTo>
                  <a:pt x="3183006" y="4158"/>
                  <a:pt x="3181713" y="12539"/>
                  <a:pt x="3182692" y="18288"/>
                </a:cubicBezTo>
                <a:cubicBezTo>
                  <a:pt x="2959845" y="25574"/>
                  <a:pt x="2868929" y="24980"/>
                  <a:pt x="2609807" y="18288"/>
                </a:cubicBezTo>
                <a:cubicBezTo>
                  <a:pt x="2341405" y="5992"/>
                  <a:pt x="2328488" y="20436"/>
                  <a:pt x="2068750" y="18288"/>
                </a:cubicBezTo>
                <a:cubicBezTo>
                  <a:pt x="1816113" y="2395"/>
                  <a:pt x="1699345" y="36855"/>
                  <a:pt x="1432211" y="18288"/>
                </a:cubicBezTo>
                <a:cubicBezTo>
                  <a:pt x="1148381" y="-28184"/>
                  <a:pt x="987622" y="2403"/>
                  <a:pt x="859327" y="18288"/>
                </a:cubicBezTo>
                <a:cubicBezTo>
                  <a:pt x="743387" y="37422"/>
                  <a:pt x="194182" y="1878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36538 w 3182692"/>
                      <a:gd name="connsiteY1" fmla="*/ 0 h 18288"/>
                      <a:gd name="connsiteX2" fmla="*/ 1273077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482500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609807 w 3182692"/>
                      <a:gd name="connsiteY7" fmla="*/ 18288 h 18288"/>
                      <a:gd name="connsiteX8" fmla="*/ 2068750 w 3182692"/>
                      <a:gd name="connsiteY8" fmla="*/ 18288 h 18288"/>
                      <a:gd name="connsiteX9" fmla="*/ 1432211 w 3182692"/>
                      <a:gd name="connsiteY9" fmla="*/ 18288 h 18288"/>
                      <a:gd name="connsiteX10" fmla="*/ 859327 w 3182692"/>
                      <a:gd name="connsiteY10" fmla="*/ 18288 h 18288"/>
                      <a:gd name="connsiteX11" fmla="*/ 0 w 3182692"/>
                      <a:gd name="connsiteY11" fmla="*/ 18288 h 18288"/>
                      <a:gd name="connsiteX12" fmla="*/ 0 w 318269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07727" y="-28"/>
                          <a:pt x="1273077" y="0"/>
                        </a:cubicBezTo>
                        <a:cubicBezTo>
                          <a:pt x="1538427" y="28"/>
                          <a:pt x="1698640" y="-12775"/>
                          <a:pt x="1909615" y="0"/>
                        </a:cubicBezTo>
                        <a:cubicBezTo>
                          <a:pt x="2120590" y="12775"/>
                          <a:pt x="2210293" y="-21823"/>
                          <a:pt x="2482500" y="0"/>
                        </a:cubicBezTo>
                        <a:cubicBezTo>
                          <a:pt x="2754708" y="21823"/>
                          <a:pt x="3004133" y="-28750"/>
                          <a:pt x="3182692" y="0"/>
                        </a:cubicBezTo>
                        <a:cubicBezTo>
                          <a:pt x="3183134" y="4516"/>
                          <a:pt x="3181865" y="12266"/>
                          <a:pt x="3182692" y="18288"/>
                        </a:cubicBezTo>
                        <a:cubicBezTo>
                          <a:pt x="2947402" y="22440"/>
                          <a:pt x="2876226" y="27191"/>
                          <a:pt x="2609807" y="18288"/>
                        </a:cubicBezTo>
                        <a:cubicBezTo>
                          <a:pt x="2343389" y="9385"/>
                          <a:pt x="2326689" y="25579"/>
                          <a:pt x="2068750" y="18288"/>
                        </a:cubicBezTo>
                        <a:cubicBezTo>
                          <a:pt x="1810811" y="10997"/>
                          <a:pt x="1713836" y="48219"/>
                          <a:pt x="1432211" y="18288"/>
                        </a:cubicBezTo>
                        <a:cubicBezTo>
                          <a:pt x="1150586" y="-11643"/>
                          <a:pt x="982765" y="3747"/>
                          <a:pt x="859327" y="18288"/>
                        </a:cubicBezTo>
                        <a:cubicBezTo>
                          <a:pt x="735889" y="32829"/>
                          <a:pt x="254183" y="35231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43108" y="-22426"/>
                          <a:pt x="387854" y="22949"/>
                          <a:pt x="572885" y="0"/>
                        </a:cubicBezTo>
                        <a:cubicBezTo>
                          <a:pt x="757916" y="-22949"/>
                          <a:pt x="923707" y="6797"/>
                          <a:pt x="1113942" y="0"/>
                        </a:cubicBezTo>
                        <a:cubicBezTo>
                          <a:pt x="1304177" y="-6797"/>
                          <a:pt x="1495991" y="20627"/>
                          <a:pt x="1686827" y="0"/>
                        </a:cubicBezTo>
                        <a:cubicBezTo>
                          <a:pt x="1877663" y="-20627"/>
                          <a:pt x="2170182" y="-20672"/>
                          <a:pt x="2323365" y="0"/>
                        </a:cubicBezTo>
                        <a:cubicBezTo>
                          <a:pt x="2476548" y="20672"/>
                          <a:pt x="2919164" y="6097"/>
                          <a:pt x="3182692" y="0"/>
                        </a:cubicBezTo>
                        <a:cubicBezTo>
                          <a:pt x="3183269" y="4624"/>
                          <a:pt x="3183511" y="11191"/>
                          <a:pt x="3182692" y="18288"/>
                        </a:cubicBezTo>
                        <a:cubicBezTo>
                          <a:pt x="3026065" y="-10849"/>
                          <a:pt x="2775006" y="23067"/>
                          <a:pt x="2546154" y="18288"/>
                        </a:cubicBezTo>
                        <a:cubicBezTo>
                          <a:pt x="2317302" y="13509"/>
                          <a:pt x="2168173" y="-8513"/>
                          <a:pt x="1845961" y="18288"/>
                        </a:cubicBezTo>
                        <a:cubicBezTo>
                          <a:pt x="1523749" y="45089"/>
                          <a:pt x="1450078" y="-844"/>
                          <a:pt x="1304904" y="18288"/>
                        </a:cubicBezTo>
                        <a:cubicBezTo>
                          <a:pt x="1159730" y="37420"/>
                          <a:pt x="942635" y="-10021"/>
                          <a:pt x="604711" y="18288"/>
                        </a:cubicBezTo>
                        <a:cubicBezTo>
                          <a:pt x="266787" y="46597"/>
                          <a:pt x="141927" y="-8395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BE3C4-353E-4426-A324-5AEA6D2EE331}"/>
              </a:ext>
            </a:extLst>
          </p:cNvPr>
          <p:cNvSpPr txBox="1"/>
          <p:nvPr/>
        </p:nvSpPr>
        <p:spPr>
          <a:xfrm>
            <a:off x="3973321" y="2706624"/>
            <a:ext cx="4688333" cy="3483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Text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Text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Text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 </a:t>
            </a:r>
            <a:endParaRPr lang="en-US" sz="150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09780"/>
            <a:ext cx="963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2D2EB-B541-4C90-B695-1DEAD4D091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28643"/>
            <a:ext cx="5327161" cy="428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4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19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quilt&#10;&#10;Description automatically generated with low confidence">
            <a:extLst>
              <a:ext uri="{FF2B5EF4-FFF2-40B4-BE49-F238E27FC236}">
                <a16:creationId xmlns:a16="http://schemas.microsoft.com/office/drawing/2014/main" id="{D60ADBFA-0AD5-42D3-A30D-C2AEA161A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021" y="10"/>
            <a:ext cx="6711980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030" name="Freeform: Shape 19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Freeform: Shape 19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36860"/>
            <a:ext cx="3285568" cy="1415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Weekly BCP Meeting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50317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BE3C4-353E-4426-A324-5AEA6D2EE331}"/>
              </a:ext>
            </a:extLst>
          </p:cNvPr>
          <p:cNvSpPr txBox="1"/>
          <p:nvPr/>
        </p:nvSpPr>
        <p:spPr>
          <a:xfrm>
            <a:off x="119276" y="2461768"/>
            <a:ext cx="3222478" cy="3432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Discussion includes</a:t>
            </a:r>
            <a:endParaRPr lang="en-US" sz="1200" dirty="0">
              <a:effectLst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Actions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Current Climate, including emerging issues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Review of BCP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Service actions 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WFH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Split Teams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Remote working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Staff well being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Staffing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</a:rPr>
              <a:t>All organization communication follows the BCP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09780"/>
            <a:ext cx="963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80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Regional staffing</a:t>
            </a:r>
            <a:endParaRPr lang="en-US" dirty="0"/>
          </a:p>
        </p:txBody>
      </p:sp>
      <p:sp>
        <p:nvSpPr>
          <p:cNvPr id="10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BE3C4-353E-4426-A324-5AEA6D2EE331}"/>
              </a:ext>
            </a:extLst>
          </p:cNvPr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Split Teams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Team A on site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Team B WFH</a:t>
            </a:r>
            <a:endParaRPr lang="en-US" sz="13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effectLst/>
              </a:rPr>
              <a:t>Workforce pool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Critical workers registration</a:t>
            </a:r>
            <a:endParaRPr lang="en-US" sz="1300" dirty="0">
              <a:effectLst/>
            </a:endParaRPr>
          </a:p>
          <a:p>
            <a:pPr marL="114300" lvl="0">
              <a:lnSpc>
                <a:spcPct val="90000"/>
              </a:lnSpc>
              <a:spcAft>
                <a:spcPts val="600"/>
              </a:spcAft>
            </a:pPr>
            <a:endParaRPr lang="en-US" sz="1300" dirty="0">
              <a:effectLst/>
            </a:endParaRP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6" name="Picture 5" descr="A close-up of a rug&#10;&#10;Description automatically generated with medium confidence">
            <a:extLst>
              <a:ext uri="{FF2B5EF4-FFF2-40B4-BE49-F238E27FC236}">
                <a16:creationId xmlns:a16="http://schemas.microsoft.com/office/drawing/2014/main" id="{F84ACDC4-313C-412F-A266-4C7CDC3077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09780"/>
            <a:ext cx="963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2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9937F-47AF-4734-A908-D909F484B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2384" cy="1294281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936104"/>
          </a:xfrm>
        </p:spPr>
        <p:txBody>
          <a:bodyPr>
            <a:no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Thank you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4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lmerston presentation COVID Planning [Read-Only]" id="{2B336E66-B67C-48A3-9904-E686782F7231}" vid="{504A66E0-93E4-4DE7-B769-0E18D1FF4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No xmlns="c7f362f8-5de0-4017-b670-b2cedb671947" xsi:nil="true"/>
    <SharedWithUsers xmlns="df92eb71-d441-42de-a66e-2f998b6c0459">
      <UserInfo>
        <DisplayName>Emma Jarvis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36A95676ED64ABF76B77DE9703318" ma:contentTypeVersion="14" ma:contentTypeDescription="Create a new document." ma:contentTypeScope="" ma:versionID="eb92662a14b7abba5efa0c9ab090a281">
  <xsd:schema xmlns:xsd="http://www.w3.org/2001/XMLSchema" xmlns:xs="http://www.w3.org/2001/XMLSchema" xmlns:p="http://schemas.microsoft.com/office/2006/metadata/properties" xmlns:ns2="c7f362f8-5de0-4017-b670-b2cedb671947" xmlns:ns3="df92eb71-d441-42de-a66e-2f998b6c0459" targetNamespace="http://schemas.microsoft.com/office/2006/metadata/properties" ma:root="true" ma:fieldsID="6732c1ab346daf0440c241ed13c59f04" ns2:_="" ns3:_="">
    <xsd:import namespace="c7f362f8-5de0-4017-b670-b2cedb671947"/>
    <xsd:import namespace="df92eb71-d441-42de-a66e-2f998b6c0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ocNo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362f8-5de0-4017-b670-b2cedb671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No" ma:index="20" nillable="true" ma:displayName="Doc No" ma:format="Dropdown" ma:internalName="DocNo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2eb71-d441-42de-a66e-2f998b6c0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C311A8-2F4F-4A7B-8C50-1C37FAFEB6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994130-7305-4621-9DFD-3E7BD6D193C5}">
  <ds:schemaRefs>
    <ds:schemaRef ds:uri="http://purl.org/dc/elements/1.1/"/>
    <ds:schemaRef ds:uri="http://purl.org/dc/terms/"/>
    <ds:schemaRef ds:uri="http://schemas.microsoft.com/office/2006/documentManagement/types"/>
    <ds:schemaRef ds:uri="c7f362f8-5de0-4017-b670-b2cedb671947"/>
    <ds:schemaRef ds:uri="df92eb71-d441-42de-a66e-2f998b6c0459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4ADADE-4C09-4F8A-BC6F-0BB3AE8F9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362f8-5de0-4017-b670-b2cedb671947"/>
    <ds:schemaRef ds:uri="df92eb71-d441-42de-a66e-2f998b6c0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Palmerston</Template>
  <TotalTime>0</TotalTime>
  <Words>99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Business Continuity Plan (BCP)</vt:lpstr>
      <vt:lpstr>Title</vt:lpstr>
      <vt:lpstr>Weekly BCP Meeting</vt:lpstr>
      <vt:lpstr>Regional staffing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Oliver</dc:creator>
  <cp:lastModifiedBy>Tim Oliver</cp:lastModifiedBy>
  <cp:revision>1</cp:revision>
  <cp:lastPrinted>2019-10-22T08:07:07Z</cp:lastPrinted>
  <dcterms:created xsi:type="dcterms:W3CDTF">2022-03-03T01:14:32Z</dcterms:created>
  <dcterms:modified xsi:type="dcterms:W3CDTF">2022-03-03T01:14:52Z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0x01010093336A95676ED64ABF76B77DE9703318</vt:lpwstr>
  </property>
  <property fmtid="{D5CDD505-2E9C-101B-9397-08002B2CF9AE}" pid="3" name="Order">
    <vt:r8>2704800</vt:r8>
  </property>
</Properties>
</file>