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57" r:id="rId3"/>
    <p:sldId id="4121" r:id="rId4"/>
    <p:sldId id="4115" r:id="rId5"/>
    <p:sldId id="3332" r:id="rId6"/>
    <p:sldId id="4109" r:id="rId7"/>
    <p:sldId id="4116" r:id="rId8"/>
    <p:sldId id="4117" r:id="rId9"/>
    <p:sldId id="3339" r:id="rId10"/>
    <p:sldId id="3345" r:id="rId11"/>
    <p:sldId id="4120" r:id="rId12"/>
    <p:sldId id="41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5D007-BBA5-4112-9627-087A6112E76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AU"/>
        </a:p>
      </dgm:t>
    </dgm:pt>
    <dgm:pt modelId="{09D55348-1D04-44D2-B8F6-09912FB21C7F}">
      <dgm:prSet phldrT="[Text]"/>
      <dgm:spPr/>
      <dgm:t>
        <a:bodyPr/>
        <a:lstStyle/>
        <a:p>
          <a:r>
            <a:rPr lang="en-US">
              <a:latin typeface="Century Gothic" panose="020B0502020202020204" pitchFamily="34" charset="0"/>
            </a:rPr>
            <a:t>CEO</a:t>
          </a:r>
          <a:endParaRPr lang="en-AU">
            <a:latin typeface="Century Gothic" panose="020B0502020202020204" pitchFamily="34" charset="0"/>
          </a:endParaRPr>
        </a:p>
      </dgm:t>
    </dgm:pt>
    <dgm:pt modelId="{7D3C3CD1-FFFF-4259-8DFF-79A91FC2D215}" type="parTrans" cxnId="{ECA7CAF2-C462-496B-91A5-12BA672167ED}">
      <dgm:prSet/>
      <dgm:spPr/>
      <dgm:t>
        <a:bodyPr/>
        <a:lstStyle/>
        <a:p>
          <a:endParaRPr lang="en-AU">
            <a:latin typeface="Century Gothic" panose="020B0502020202020204" pitchFamily="34" charset="0"/>
          </a:endParaRPr>
        </a:p>
      </dgm:t>
    </dgm:pt>
    <dgm:pt modelId="{738A2650-52CA-4631-83E7-96282A4D591E}" type="sibTrans" cxnId="{ECA7CAF2-C462-496B-91A5-12BA672167ED}">
      <dgm:prSet/>
      <dgm:spPr/>
      <dgm:t>
        <a:bodyPr/>
        <a:lstStyle/>
        <a:p>
          <a:endParaRPr lang="en-AU">
            <a:latin typeface="Century Gothic" panose="020B0502020202020204" pitchFamily="34" charset="0"/>
          </a:endParaRPr>
        </a:p>
      </dgm:t>
    </dgm:pt>
    <dgm:pt modelId="{8EED1C73-2BE8-4A21-84F3-9EBFAC1E72E7}">
      <dgm:prSet phldrT="[Text]"/>
      <dgm:spPr>
        <a:solidFill>
          <a:schemeClr val="accent2"/>
        </a:solidFill>
      </dgm:spPr>
      <dgm:t>
        <a:bodyPr/>
        <a:lstStyle/>
        <a:p>
          <a:r>
            <a:rPr lang="en-US" dirty="0">
              <a:latin typeface="Century Gothic" panose="020B0502020202020204" pitchFamily="34" charset="0"/>
            </a:rPr>
            <a:t>Executive Manager Community Services</a:t>
          </a:r>
          <a:endParaRPr lang="en-AU" dirty="0">
            <a:latin typeface="Century Gothic" panose="020B0502020202020204" pitchFamily="34" charset="0"/>
          </a:endParaRPr>
        </a:p>
      </dgm:t>
    </dgm:pt>
    <dgm:pt modelId="{3A86C826-657C-4092-AE67-98EECF6075F5}" type="parTrans" cxnId="{4CCA3D72-FD1C-4DF7-9A76-611D3ED58EE5}">
      <dgm:prSet/>
      <dgm:spPr/>
      <dgm:t>
        <a:bodyPr/>
        <a:lstStyle/>
        <a:p>
          <a:endParaRPr lang="en-AU">
            <a:latin typeface="Century Gothic" panose="020B0502020202020204" pitchFamily="34" charset="0"/>
          </a:endParaRPr>
        </a:p>
      </dgm:t>
    </dgm:pt>
    <dgm:pt modelId="{A1B32466-B46E-40EF-9ECE-E450EC6F5B51}" type="sibTrans" cxnId="{4CCA3D72-FD1C-4DF7-9A76-611D3ED58EE5}">
      <dgm:prSet/>
      <dgm:spPr/>
      <dgm:t>
        <a:bodyPr/>
        <a:lstStyle/>
        <a:p>
          <a:endParaRPr lang="en-AU">
            <a:latin typeface="Century Gothic" panose="020B0502020202020204" pitchFamily="34" charset="0"/>
          </a:endParaRPr>
        </a:p>
      </dgm:t>
    </dgm:pt>
    <dgm:pt modelId="{044553FF-29B4-4C6A-B6C9-B300760BC591}">
      <dgm:prSet phldrT="[Text]"/>
      <dgm:spPr>
        <a:solidFill>
          <a:schemeClr val="accent4"/>
        </a:solidFill>
      </dgm:spPr>
      <dgm:t>
        <a:bodyPr/>
        <a:lstStyle/>
        <a:p>
          <a:r>
            <a:rPr lang="en-US" dirty="0">
              <a:latin typeface="Century Gothic" panose="020B0502020202020204" pitchFamily="34" charset="0"/>
            </a:rPr>
            <a:t>General Manager Finance</a:t>
          </a:r>
          <a:endParaRPr lang="en-AU" dirty="0">
            <a:latin typeface="Century Gothic" panose="020B0502020202020204" pitchFamily="34" charset="0"/>
          </a:endParaRPr>
        </a:p>
      </dgm:t>
    </dgm:pt>
    <dgm:pt modelId="{0197965C-38BE-475F-84AC-C8A7D6427C7F}" type="parTrans" cxnId="{DCD02E1E-53FB-468C-86EF-E3F8212AFEB8}">
      <dgm:prSet/>
      <dgm:spPr/>
      <dgm:t>
        <a:bodyPr/>
        <a:lstStyle/>
        <a:p>
          <a:endParaRPr lang="en-AU">
            <a:latin typeface="Century Gothic" panose="020B0502020202020204" pitchFamily="34" charset="0"/>
          </a:endParaRPr>
        </a:p>
      </dgm:t>
    </dgm:pt>
    <dgm:pt modelId="{C5AA6CF7-E609-484E-B7C6-C6428D85986B}" type="sibTrans" cxnId="{DCD02E1E-53FB-468C-86EF-E3F8212AFEB8}">
      <dgm:prSet/>
      <dgm:spPr/>
      <dgm:t>
        <a:bodyPr/>
        <a:lstStyle/>
        <a:p>
          <a:endParaRPr lang="en-AU">
            <a:latin typeface="Century Gothic" panose="020B0502020202020204" pitchFamily="34" charset="0"/>
          </a:endParaRPr>
        </a:p>
      </dgm:t>
    </dgm:pt>
    <dgm:pt modelId="{417102EF-4914-444B-9F4D-EAC301C82742}">
      <dgm:prSet phldrT="[Text]"/>
      <dgm:spPr>
        <a:solidFill>
          <a:schemeClr val="accent6"/>
        </a:solidFill>
      </dgm:spPr>
      <dgm:t>
        <a:bodyPr/>
        <a:lstStyle/>
        <a:p>
          <a:r>
            <a:rPr lang="en-US" dirty="0">
              <a:latin typeface="Century Gothic" panose="020B0502020202020204" pitchFamily="34" charset="0"/>
            </a:rPr>
            <a:t>Manager Fundraising and Events</a:t>
          </a:r>
          <a:endParaRPr lang="en-AU" dirty="0">
            <a:latin typeface="Century Gothic" panose="020B0502020202020204" pitchFamily="34" charset="0"/>
          </a:endParaRPr>
        </a:p>
      </dgm:t>
    </dgm:pt>
    <dgm:pt modelId="{26ABEFE0-BCA9-486D-8E4A-C3346C933D0C}" type="parTrans" cxnId="{227CB75A-46F1-4ABB-8FB2-79875B499F50}">
      <dgm:prSet/>
      <dgm:spPr/>
      <dgm:t>
        <a:bodyPr/>
        <a:lstStyle/>
        <a:p>
          <a:endParaRPr lang="en-AU">
            <a:latin typeface="Century Gothic" panose="020B0502020202020204" pitchFamily="34" charset="0"/>
          </a:endParaRPr>
        </a:p>
      </dgm:t>
    </dgm:pt>
    <dgm:pt modelId="{F65F5E31-9798-477C-B5D0-35DDF3251427}" type="sibTrans" cxnId="{227CB75A-46F1-4ABB-8FB2-79875B499F50}">
      <dgm:prSet/>
      <dgm:spPr/>
      <dgm:t>
        <a:bodyPr/>
        <a:lstStyle/>
        <a:p>
          <a:endParaRPr lang="en-AU">
            <a:latin typeface="Century Gothic" panose="020B0502020202020204" pitchFamily="34" charset="0"/>
          </a:endParaRPr>
        </a:p>
      </dgm:t>
    </dgm:pt>
    <dgm:pt modelId="{3F41647E-F09C-46FE-AC61-9173FE7DC690}">
      <dgm:prSet phldrT="[Text]"/>
      <dgm:spPr>
        <a:solidFill>
          <a:schemeClr val="accent3"/>
        </a:solidFill>
      </dgm:spPr>
      <dgm:t>
        <a:bodyPr/>
        <a:lstStyle/>
        <a:p>
          <a:r>
            <a:rPr lang="en-US" dirty="0">
              <a:latin typeface="Century Gothic" panose="020B0502020202020204" pitchFamily="34" charset="0"/>
            </a:rPr>
            <a:t>People &amp; Culture (Chair)</a:t>
          </a:r>
          <a:endParaRPr lang="en-AU" dirty="0">
            <a:latin typeface="Century Gothic" panose="020B0502020202020204" pitchFamily="34" charset="0"/>
          </a:endParaRPr>
        </a:p>
      </dgm:t>
    </dgm:pt>
    <dgm:pt modelId="{E2C8EAD9-4201-4328-8445-35A76961C941}" type="parTrans" cxnId="{F031F87F-3AFA-4143-BDB5-D9936C0E4B5F}">
      <dgm:prSet/>
      <dgm:spPr/>
      <dgm:t>
        <a:bodyPr/>
        <a:lstStyle/>
        <a:p>
          <a:endParaRPr lang="en-AU">
            <a:latin typeface="Century Gothic" panose="020B0502020202020204" pitchFamily="34" charset="0"/>
          </a:endParaRPr>
        </a:p>
      </dgm:t>
    </dgm:pt>
    <dgm:pt modelId="{80A18132-CC04-4ECB-BEC9-40578EC3DCE6}" type="sibTrans" cxnId="{F031F87F-3AFA-4143-BDB5-D9936C0E4B5F}">
      <dgm:prSet/>
      <dgm:spPr/>
      <dgm:t>
        <a:bodyPr/>
        <a:lstStyle/>
        <a:p>
          <a:endParaRPr lang="en-AU">
            <a:latin typeface="Century Gothic" panose="020B0502020202020204" pitchFamily="34" charset="0"/>
          </a:endParaRPr>
        </a:p>
      </dgm:t>
    </dgm:pt>
    <dgm:pt modelId="{E0650908-D693-43F4-A638-6A635D93B9FD}">
      <dgm:prSet phldrT="[Text]"/>
      <dgm:spPr>
        <a:solidFill>
          <a:schemeClr val="accent3"/>
        </a:solidFill>
      </dgm:spPr>
      <dgm:t>
        <a:bodyPr/>
        <a:lstStyle/>
        <a:p>
          <a:r>
            <a:rPr lang="en-US" dirty="0">
              <a:latin typeface="Century Gothic" panose="020B0502020202020204" pitchFamily="34" charset="0"/>
            </a:rPr>
            <a:t>COVID Response Coordinator </a:t>
          </a:r>
          <a:endParaRPr lang="en-AU" dirty="0">
            <a:latin typeface="Century Gothic" panose="020B0502020202020204" pitchFamily="34" charset="0"/>
          </a:endParaRPr>
        </a:p>
      </dgm:t>
    </dgm:pt>
    <dgm:pt modelId="{AE4D7954-A355-4F7C-A716-DB437F373D2E}" type="parTrans" cxnId="{632741DE-41F9-48B3-88E7-F86D3FD38B53}">
      <dgm:prSet/>
      <dgm:spPr/>
      <dgm:t>
        <a:bodyPr/>
        <a:lstStyle/>
        <a:p>
          <a:endParaRPr lang="en-AU">
            <a:latin typeface="Century Gothic" panose="020B0502020202020204" pitchFamily="34" charset="0"/>
          </a:endParaRPr>
        </a:p>
      </dgm:t>
    </dgm:pt>
    <dgm:pt modelId="{51B20397-708C-4D9E-AE9A-276B8C4D4DC6}" type="sibTrans" cxnId="{632741DE-41F9-48B3-88E7-F86D3FD38B53}">
      <dgm:prSet/>
      <dgm:spPr/>
      <dgm:t>
        <a:bodyPr/>
        <a:lstStyle/>
        <a:p>
          <a:endParaRPr lang="en-AU">
            <a:latin typeface="Century Gothic" panose="020B0502020202020204" pitchFamily="34" charset="0"/>
          </a:endParaRPr>
        </a:p>
      </dgm:t>
    </dgm:pt>
    <dgm:pt modelId="{C48003F2-0EB2-4296-A889-7675CDD547E2}">
      <dgm:prSet phldrT="[Text]"/>
      <dgm:spPr>
        <a:solidFill>
          <a:schemeClr val="accent2"/>
        </a:solidFill>
      </dgm:spPr>
      <dgm:t>
        <a:bodyPr/>
        <a:lstStyle/>
        <a:p>
          <a:r>
            <a:rPr lang="en-US" dirty="0">
              <a:latin typeface="Century Gothic" panose="020B0502020202020204" pitchFamily="34" charset="0"/>
            </a:rPr>
            <a:t>Executive Manager Strategy and Business Development </a:t>
          </a:r>
          <a:endParaRPr lang="en-AU" dirty="0">
            <a:latin typeface="Century Gothic" panose="020B0502020202020204" pitchFamily="34" charset="0"/>
          </a:endParaRPr>
        </a:p>
      </dgm:t>
    </dgm:pt>
    <dgm:pt modelId="{4A6ECCE5-CEF4-4E61-BA71-F4BFB3087DCD}" type="parTrans" cxnId="{C62EABF1-860A-4BCF-8728-672DA8B7C718}">
      <dgm:prSet/>
      <dgm:spPr/>
      <dgm:t>
        <a:bodyPr/>
        <a:lstStyle/>
        <a:p>
          <a:endParaRPr lang="en-AU">
            <a:latin typeface="Century Gothic" panose="020B0502020202020204" pitchFamily="34" charset="0"/>
          </a:endParaRPr>
        </a:p>
      </dgm:t>
    </dgm:pt>
    <dgm:pt modelId="{7707F635-2046-4DEE-A5DC-4576E77BE15A}" type="sibTrans" cxnId="{C62EABF1-860A-4BCF-8728-672DA8B7C718}">
      <dgm:prSet/>
      <dgm:spPr/>
      <dgm:t>
        <a:bodyPr/>
        <a:lstStyle/>
        <a:p>
          <a:endParaRPr lang="en-AU">
            <a:latin typeface="Century Gothic" panose="020B0502020202020204" pitchFamily="34" charset="0"/>
          </a:endParaRPr>
        </a:p>
      </dgm:t>
    </dgm:pt>
    <dgm:pt modelId="{11693F35-0464-4BAD-85CB-49A69AF60FDA}">
      <dgm:prSet phldrT="[Text]"/>
      <dgm:spPr>
        <a:solidFill>
          <a:schemeClr val="accent2"/>
        </a:solidFill>
      </dgm:spPr>
      <dgm:t>
        <a:bodyPr/>
        <a:lstStyle/>
        <a:p>
          <a:r>
            <a:rPr lang="en-US" dirty="0">
              <a:latin typeface="Century Gothic" panose="020B0502020202020204" pitchFamily="34" charset="0"/>
            </a:rPr>
            <a:t>Integrated Leadership Team Representatives x 3</a:t>
          </a:r>
          <a:endParaRPr lang="en-AU" dirty="0">
            <a:latin typeface="Century Gothic" panose="020B0502020202020204" pitchFamily="34" charset="0"/>
          </a:endParaRPr>
        </a:p>
      </dgm:t>
    </dgm:pt>
    <dgm:pt modelId="{AF89ADBE-69D6-487D-A71D-7A92387F0971}" type="parTrans" cxnId="{2C83FB6A-A229-45F8-9E74-52BBE25FA249}">
      <dgm:prSet/>
      <dgm:spPr/>
      <dgm:t>
        <a:bodyPr/>
        <a:lstStyle/>
        <a:p>
          <a:endParaRPr lang="en-AU">
            <a:latin typeface="Century Gothic" panose="020B0502020202020204" pitchFamily="34" charset="0"/>
          </a:endParaRPr>
        </a:p>
      </dgm:t>
    </dgm:pt>
    <dgm:pt modelId="{90EB54B7-2D71-489B-8F15-3C322C012BDF}" type="sibTrans" cxnId="{2C83FB6A-A229-45F8-9E74-52BBE25FA249}">
      <dgm:prSet/>
      <dgm:spPr/>
      <dgm:t>
        <a:bodyPr/>
        <a:lstStyle/>
        <a:p>
          <a:endParaRPr lang="en-AU">
            <a:latin typeface="Century Gothic" panose="020B0502020202020204" pitchFamily="34" charset="0"/>
          </a:endParaRPr>
        </a:p>
      </dgm:t>
    </dgm:pt>
    <dgm:pt modelId="{2E0E0719-6D75-4C46-86B1-DCBDFF10D9BB}">
      <dgm:prSet phldrT="[Text]"/>
      <dgm:spPr>
        <a:solidFill>
          <a:schemeClr val="accent4"/>
        </a:solidFill>
      </dgm:spPr>
      <dgm:t>
        <a:bodyPr/>
        <a:lstStyle/>
        <a:p>
          <a:r>
            <a:rPr lang="en-US" dirty="0">
              <a:latin typeface="Century Gothic" panose="020B0502020202020204" pitchFamily="34" charset="0"/>
            </a:rPr>
            <a:t>Manager Information Communication and Technology </a:t>
          </a:r>
          <a:endParaRPr lang="en-AU" dirty="0">
            <a:latin typeface="Century Gothic" panose="020B0502020202020204" pitchFamily="34" charset="0"/>
          </a:endParaRPr>
        </a:p>
      </dgm:t>
    </dgm:pt>
    <dgm:pt modelId="{8EA29DA2-8850-44A6-8CB8-C8B3AA6C36B6}" type="parTrans" cxnId="{9653BA58-FD26-4610-B93B-E66446576D4A}">
      <dgm:prSet/>
      <dgm:spPr/>
      <dgm:t>
        <a:bodyPr/>
        <a:lstStyle/>
        <a:p>
          <a:endParaRPr lang="en-AU">
            <a:latin typeface="Century Gothic" panose="020B0502020202020204" pitchFamily="34" charset="0"/>
          </a:endParaRPr>
        </a:p>
      </dgm:t>
    </dgm:pt>
    <dgm:pt modelId="{A8BEED9A-2F6C-4441-8CDF-1F2EB70311BA}" type="sibTrans" cxnId="{9653BA58-FD26-4610-B93B-E66446576D4A}">
      <dgm:prSet/>
      <dgm:spPr/>
      <dgm:t>
        <a:bodyPr/>
        <a:lstStyle/>
        <a:p>
          <a:endParaRPr lang="en-AU">
            <a:latin typeface="Century Gothic" panose="020B0502020202020204" pitchFamily="34" charset="0"/>
          </a:endParaRPr>
        </a:p>
      </dgm:t>
    </dgm:pt>
    <dgm:pt modelId="{E11883C9-7763-47B1-8583-00F21AD6371B}">
      <dgm:prSet phldrT="[Text]"/>
      <dgm:spPr>
        <a:solidFill>
          <a:schemeClr val="accent4"/>
        </a:solidFill>
      </dgm:spPr>
      <dgm:t>
        <a:bodyPr/>
        <a:lstStyle/>
        <a:p>
          <a:r>
            <a:rPr lang="en-US" dirty="0">
              <a:latin typeface="Century Gothic" panose="020B0502020202020204" pitchFamily="34" charset="0"/>
            </a:rPr>
            <a:t>EA to the CEO + Service Support Lead</a:t>
          </a:r>
          <a:endParaRPr lang="en-AU" dirty="0">
            <a:latin typeface="Century Gothic" panose="020B0502020202020204" pitchFamily="34" charset="0"/>
          </a:endParaRPr>
        </a:p>
      </dgm:t>
    </dgm:pt>
    <dgm:pt modelId="{D3173D9D-BB30-4A07-8B15-6EDD6A393AE1}" type="parTrans" cxnId="{376BAF77-AB3A-49CC-B71D-1836AEFD562A}">
      <dgm:prSet/>
      <dgm:spPr/>
      <dgm:t>
        <a:bodyPr/>
        <a:lstStyle/>
        <a:p>
          <a:endParaRPr lang="en-AU">
            <a:latin typeface="Century Gothic" panose="020B0502020202020204" pitchFamily="34" charset="0"/>
          </a:endParaRPr>
        </a:p>
      </dgm:t>
    </dgm:pt>
    <dgm:pt modelId="{D1FE6666-B368-4769-9101-0E585604A945}" type="sibTrans" cxnId="{376BAF77-AB3A-49CC-B71D-1836AEFD562A}">
      <dgm:prSet/>
      <dgm:spPr/>
      <dgm:t>
        <a:bodyPr/>
        <a:lstStyle/>
        <a:p>
          <a:endParaRPr lang="en-AU">
            <a:latin typeface="Century Gothic" panose="020B0502020202020204" pitchFamily="34" charset="0"/>
          </a:endParaRPr>
        </a:p>
      </dgm:t>
    </dgm:pt>
    <dgm:pt modelId="{641A4382-D5D7-4D2E-96CF-CDC73E23832A}">
      <dgm:prSet phldrT="[Text]"/>
      <dgm:spPr>
        <a:solidFill>
          <a:schemeClr val="accent2"/>
        </a:solidFill>
      </dgm:spPr>
      <dgm:t>
        <a:bodyPr/>
        <a:lstStyle/>
        <a:p>
          <a:r>
            <a:rPr lang="en-US" dirty="0">
              <a:latin typeface="Century Gothic" panose="020B0502020202020204" pitchFamily="34" charset="0"/>
            </a:rPr>
            <a:t>Principal Practice Leader Out of Home Care</a:t>
          </a:r>
          <a:endParaRPr lang="en-AU" dirty="0">
            <a:latin typeface="Century Gothic" panose="020B0502020202020204" pitchFamily="34" charset="0"/>
          </a:endParaRPr>
        </a:p>
      </dgm:t>
    </dgm:pt>
    <dgm:pt modelId="{4DE75A82-2D46-4310-8AD8-BB3E9549F65F}" type="parTrans" cxnId="{4176B066-88FE-4005-84E8-F387E0C8D883}">
      <dgm:prSet/>
      <dgm:spPr/>
      <dgm:t>
        <a:bodyPr/>
        <a:lstStyle/>
        <a:p>
          <a:endParaRPr lang="en-AU"/>
        </a:p>
      </dgm:t>
    </dgm:pt>
    <dgm:pt modelId="{19028269-74FB-461D-BED6-A6F58156A1C5}" type="sibTrans" cxnId="{4176B066-88FE-4005-84E8-F387E0C8D883}">
      <dgm:prSet/>
      <dgm:spPr/>
      <dgm:t>
        <a:bodyPr/>
        <a:lstStyle/>
        <a:p>
          <a:endParaRPr lang="en-AU"/>
        </a:p>
      </dgm:t>
    </dgm:pt>
    <dgm:pt modelId="{D4C659FD-85A8-41AD-9AE9-2F3F97AA3C58}" type="pres">
      <dgm:prSet presAssocID="{C6B5D007-BBA5-4112-9627-087A6112E768}" presName="Name0" presStyleCnt="0">
        <dgm:presLayoutVars>
          <dgm:chPref val="1"/>
          <dgm:dir/>
          <dgm:animOne val="branch"/>
          <dgm:animLvl val="lvl"/>
          <dgm:resizeHandles val="exact"/>
        </dgm:presLayoutVars>
      </dgm:prSet>
      <dgm:spPr/>
    </dgm:pt>
    <dgm:pt modelId="{BD9AB6D9-D067-4C97-AC34-6BC7F09669CA}" type="pres">
      <dgm:prSet presAssocID="{09D55348-1D04-44D2-B8F6-09912FB21C7F}" presName="root1" presStyleCnt="0"/>
      <dgm:spPr/>
    </dgm:pt>
    <dgm:pt modelId="{13F07928-937F-4FA9-8424-385745F87687}" type="pres">
      <dgm:prSet presAssocID="{09D55348-1D04-44D2-B8F6-09912FB21C7F}" presName="LevelOneTextNode" presStyleLbl="node0" presStyleIdx="0" presStyleCnt="1" custScaleY="209193">
        <dgm:presLayoutVars>
          <dgm:chPref val="3"/>
        </dgm:presLayoutVars>
      </dgm:prSet>
      <dgm:spPr/>
    </dgm:pt>
    <dgm:pt modelId="{D287DED6-DEE0-4DE6-AE8B-42DE2F7C6C37}" type="pres">
      <dgm:prSet presAssocID="{09D55348-1D04-44D2-B8F6-09912FB21C7F}" presName="level2hierChild" presStyleCnt="0"/>
      <dgm:spPr/>
    </dgm:pt>
    <dgm:pt modelId="{C956B469-2A9B-464D-BDC3-0D062BA230BC}" type="pres">
      <dgm:prSet presAssocID="{E2C8EAD9-4201-4328-8445-35A76961C941}" presName="conn2-1" presStyleLbl="parChTrans1D2" presStyleIdx="0" presStyleCnt="1"/>
      <dgm:spPr/>
    </dgm:pt>
    <dgm:pt modelId="{A1B8B85E-AC48-46A1-87AD-513CA84804F1}" type="pres">
      <dgm:prSet presAssocID="{E2C8EAD9-4201-4328-8445-35A76961C941}" presName="connTx" presStyleLbl="parChTrans1D2" presStyleIdx="0" presStyleCnt="1"/>
      <dgm:spPr/>
    </dgm:pt>
    <dgm:pt modelId="{BCAC23EE-D0EE-433B-B003-00866891040C}" type="pres">
      <dgm:prSet presAssocID="{3F41647E-F09C-46FE-AC61-9173FE7DC690}" presName="root2" presStyleCnt="0"/>
      <dgm:spPr/>
    </dgm:pt>
    <dgm:pt modelId="{FE2D8BF0-A6EC-4C83-B82B-E2C9BD898324}" type="pres">
      <dgm:prSet presAssocID="{3F41647E-F09C-46FE-AC61-9173FE7DC690}" presName="LevelTwoTextNode" presStyleLbl="node2" presStyleIdx="0" presStyleCnt="1">
        <dgm:presLayoutVars>
          <dgm:chPref val="3"/>
        </dgm:presLayoutVars>
      </dgm:prSet>
      <dgm:spPr/>
    </dgm:pt>
    <dgm:pt modelId="{CBE2CDD4-F71A-493F-B5CD-B852DFDA699E}" type="pres">
      <dgm:prSet presAssocID="{3F41647E-F09C-46FE-AC61-9173FE7DC690}" presName="level3hierChild" presStyleCnt="0"/>
      <dgm:spPr/>
    </dgm:pt>
    <dgm:pt modelId="{9B8A64F6-0C30-475D-901A-F1009320A8C3}" type="pres">
      <dgm:prSet presAssocID="{AE4D7954-A355-4F7C-A716-DB437F373D2E}" presName="conn2-1" presStyleLbl="parChTrans1D3" presStyleIdx="0" presStyleCnt="9"/>
      <dgm:spPr/>
    </dgm:pt>
    <dgm:pt modelId="{67235787-C955-48BB-9CAC-1B5E159435D4}" type="pres">
      <dgm:prSet presAssocID="{AE4D7954-A355-4F7C-A716-DB437F373D2E}" presName="connTx" presStyleLbl="parChTrans1D3" presStyleIdx="0" presStyleCnt="9"/>
      <dgm:spPr/>
    </dgm:pt>
    <dgm:pt modelId="{102BF320-1CDF-4883-8A7B-84C24BD93292}" type="pres">
      <dgm:prSet presAssocID="{E0650908-D693-43F4-A638-6A635D93B9FD}" presName="root2" presStyleCnt="0"/>
      <dgm:spPr/>
    </dgm:pt>
    <dgm:pt modelId="{7C0FC54C-21A4-4EE6-A7C3-669BFAC183F2}" type="pres">
      <dgm:prSet presAssocID="{E0650908-D693-43F4-A638-6A635D93B9FD}" presName="LevelTwoTextNode" presStyleLbl="node3" presStyleIdx="0" presStyleCnt="9">
        <dgm:presLayoutVars>
          <dgm:chPref val="3"/>
        </dgm:presLayoutVars>
      </dgm:prSet>
      <dgm:spPr/>
    </dgm:pt>
    <dgm:pt modelId="{EC7A1E69-4D0A-42C9-8E94-04D28633094B}" type="pres">
      <dgm:prSet presAssocID="{E0650908-D693-43F4-A638-6A635D93B9FD}" presName="level3hierChild" presStyleCnt="0"/>
      <dgm:spPr/>
    </dgm:pt>
    <dgm:pt modelId="{75C64A9A-4DCF-4B37-B9DC-C6DFDE196DA4}" type="pres">
      <dgm:prSet presAssocID="{3A86C826-657C-4092-AE67-98EECF6075F5}" presName="conn2-1" presStyleLbl="parChTrans1D3" presStyleIdx="1" presStyleCnt="9"/>
      <dgm:spPr/>
    </dgm:pt>
    <dgm:pt modelId="{9E9EE58B-44CA-4A0D-ADC1-47DDF4710604}" type="pres">
      <dgm:prSet presAssocID="{3A86C826-657C-4092-AE67-98EECF6075F5}" presName="connTx" presStyleLbl="parChTrans1D3" presStyleIdx="1" presStyleCnt="9"/>
      <dgm:spPr/>
    </dgm:pt>
    <dgm:pt modelId="{7FB1A48F-CBAA-45F7-9DA2-3B89C87A8F78}" type="pres">
      <dgm:prSet presAssocID="{8EED1C73-2BE8-4A21-84F3-9EBFAC1E72E7}" presName="root2" presStyleCnt="0"/>
      <dgm:spPr/>
    </dgm:pt>
    <dgm:pt modelId="{711BF92B-10FE-452C-9E4C-6CDE366B116F}" type="pres">
      <dgm:prSet presAssocID="{8EED1C73-2BE8-4A21-84F3-9EBFAC1E72E7}" presName="LevelTwoTextNode" presStyleLbl="node3" presStyleIdx="1" presStyleCnt="9">
        <dgm:presLayoutVars>
          <dgm:chPref val="3"/>
        </dgm:presLayoutVars>
      </dgm:prSet>
      <dgm:spPr/>
    </dgm:pt>
    <dgm:pt modelId="{FEA4CAB4-832E-45E9-A09E-E373C85B9C64}" type="pres">
      <dgm:prSet presAssocID="{8EED1C73-2BE8-4A21-84F3-9EBFAC1E72E7}" presName="level3hierChild" presStyleCnt="0"/>
      <dgm:spPr/>
    </dgm:pt>
    <dgm:pt modelId="{835EF310-3716-4072-800E-0847AC298D3F}" type="pres">
      <dgm:prSet presAssocID="{4A6ECCE5-CEF4-4E61-BA71-F4BFB3087DCD}" presName="conn2-1" presStyleLbl="parChTrans1D3" presStyleIdx="2" presStyleCnt="9"/>
      <dgm:spPr/>
    </dgm:pt>
    <dgm:pt modelId="{778DCD6D-39E6-4C20-A69B-63AC55916F5D}" type="pres">
      <dgm:prSet presAssocID="{4A6ECCE5-CEF4-4E61-BA71-F4BFB3087DCD}" presName="connTx" presStyleLbl="parChTrans1D3" presStyleIdx="2" presStyleCnt="9"/>
      <dgm:spPr/>
    </dgm:pt>
    <dgm:pt modelId="{6338AA80-3011-4801-886D-BC38EBEC126E}" type="pres">
      <dgm:prSet presAssocID="{C48003F2-0EB2-4296-A889-7675CDD547E2}" presName="root2" presStyleCnt="0"/>
      <dgm:spPr/>
    </dgm:pt>
    <dgm:pt modelId="{C11FFA12-2B06-4A5D-8CB4-38E40756F927}" type="pres">
      <dgm:prSet presAssocID="{C48003F2-0EB2-4296-A889-7675CDD547E2}" presName="LevelTwoTextNode" presStyleLbl="node3" presStyleIdx="2" presStyleCnt="9">
        <dgm:presLayoutVars>
          <dgm:chPref val="3"/>
        </dgm:presLayoutVars>
      </dgm:prSet>
      <dgm:spPr/>
    </dgm:pt>
    <dgm:pt modelId="{8568D2AF-5DD0-46F8-9089-70C39E449C16}" type="pres">
      <dgm:prSet presAssocID="{C48003F2-0EB2-4296-A889-7675CDD547E2}" presName="level3hierChild" presStyleCnt="0"/>
      <dgm:spPr/>
    </dgm:pt>
    <dgm:pt modelId="{DA0763D4-B00A-48AA-9D06-C198B09AEE53}" type="pres">
      <dgm:prSet presAssocID="{AF89ADBE-69D6-487D-A71D-7A92387F0971}" presName="conn2-1" presStyleLbl="parChTrans1D3" presStyleIdx="3" presStyleCnt="9"/>
      <dgm:spPr/>
    </dgm:pt>
    <dgm:pt modelId="{86BBBDF9-8EFC-45C1-8B3E-5B4FA9D1C9F6}" type="pres">
      <dgm:prSet presAssocID="{AF89ADBE-69D6-487D-A71D-7A92387F0971}" presName="connTx" presStyleLbl="parChTrans1D3" presStyleIdx="3" presStyleCnt="9"/>
      <dgm:spPr/>
    </dgm:pt>
    <dgm:pt modelId="{C8534F3B-F169-4048-98A8-C15C030C6A52}" type="pres">
      <dgm:prSet presAssocID="{11693F35-0464-4BAD-85CB-49A69AF60FDA}" presName="root2" presStyleCnt="0"/>
      <dgm:spPr/>
    </dgm:pt>
    <dgm:pt modelId="{BA2B7AB9-4131-4479-AA4F-5641E41BA01B}" type="pres">
      <dgm:prSet presAssocID="{11693F35-0464-4BAD-85CB-49A69AF60FDA}" presName="LevelTwoTextNode" presStyleLbl="node3" presStyleIdx="3" presStyleCnt="9">
        <dgm:presLayoutVars>
          <dgm:chPref val="3"/>
        </dgm:presLayoutVars>
      </dgm:prSet>
      <dgm:spPr/>
    </dgm:pt>
    <dgm:pt modelId="{F4097616-8EE2-4213-9286-039AC128C9AE}" type="pres">
      <dgm:prSet presAssocID="{11693F35-0464-4BAD-85CB-49A69AF60FDA}" presName="level3hierChild" presStyleCnt="0"/>
      <dgm:spPr/>
    </dgm:pt>
    <dgm:pt modelId="{316C4BCE-6786-4A82-A095-406ECA60C0F8}" type="pres">
      <dgm:prSet presAssocID="{4DE75A82-2D46-4310-8AD8-BB3E9549F65F}" presName="conn2-1" presStyleLbl="parChTrans1D3" presStyleIdx="4" presStyleCnt="9"/>
      <dgm:spPr/>
    </dgm:pt>
    <dgm:pt modelId="{F8A76421-C543-491C-B45B-708BDBCF86A3}" type="pres">
      <dgm:prSet presAssocID="{4DE75A82-2D46-4310-8AD8-BB3E9549F65F}" presName="connTx" presStyleLbl="parChTrans1D3" presStyleIdx="4" presStyleCnt="9"/>
      <dgm:spPr/>
    </dgm:pt>
    <dgm:pt modelId="{BE4C5449-C6A3-4B9D-BB0E-DD961DBED0BE}" type="pres">
      <dgm:prSet presAssocID="{641A4382-D5D7-4D2E-96CF-CDC73E23832A}" presName="root2" presStyleCnt="0"/>
      <dgm:spPr/>
    </dgm:pt>
    <dgm:pt modelId="{FCB7EFBA-1F70-42AB-8CE7-509D34451D18}" type="pres">
      <dgm:prSet presAssocID="{641A4382-D5D7-4D2E-96CF-CDC73E23832A}" presName="LevelTwoTextNode" presStyleLbl="node3" presStyleIdx="4" presStyleCnt="9">
        <dgm:presLayoutVars>
          <dgm:chPref val="3"/>
        </dgm:presLayoutVars>
      </dgm:prSet>
      <dgm:spPr/>
    </dgm:pt>
    <dgm:pt modelId="{FFA98403-092A-4307-AB7F-ECB8250F79C2}" type="pres">
      <dgm:prSet presAssocID="{641A4382-D5D7-4D2E-96CF-CDC73E23832A}" presName="level3hierChild" presStyleCnt="0"/>
      <dgm:spPr/>
    </dgm:pt>
    <dgm:pt modelId="{1833C36A-2B9E-464F-AF80-88241E85756D}" type="pres">
      <dgm:prSet presAssocID="{0197965C-38BE-475F-84AC-C8A7D6427C7F}" presName="conn2-1" presStyleLbl="parChTrans1D3" presStyleIdx="5" presStyleCnt="9"/>
      <dgm:spPr/>
    </dgm:pt>
    <dgm:pt modelId="{BD7AA620-20AC-4661-B5A6-B876358DFD52}" type="pres">
      <dgm:prSet presAssocID="{0197965C-38BE-475F-84AC-C8A7D6427C7F}" presName="connTx" presStyleLbl="parChTrans1D3" presStyleIdx="5" presStyleCnt="9"/>
      <dgm:spPr/>
    </dgm:pt>
    <dgm:pt modelId="{52558F9F-02EC-41A9-8708-A653D6FD95B2}" type="pres">
      <dgm:prSet presAssocID="{044553FF-29B4-4C6A-B6C9-B300760BC591}" presName="root2" presStyleCnt="0"/>
      <dgm:spPr/>
    </dgm:pt>
    <dgm:pt modelId="{3C31D608-6883-4D4B-B3F3-1E4CF6676FCD}" type="pres">
      <dgm:prSet presAssocID="{044553FF-29B4-4C6A-B6C9-B300760BC591}" presName="LevelTwoTextNode" presStyleLbl="node3" presStyleIdx="5" presStyleCnt="9">
        <dgm:presLayoutVars>
          <dgm:chPref val="3"/>
        </dgm:presLayoutVars>
      </dgm:prSet>
      <dgm:spPr/>
    </dgm:pt>
    <dgm:pt modelId="{A2FDE2C6-59B5-439E-B3EB-38D30DA0BB7B}" type="pres">
      <dgm:prSet presAssocID="{044553FF-29B4-4C6A-B6C9-B300760BC591}" presName="level3hierChild" presStyleCnt="0"/>
      <dgm:spPr/>
    </dgm:pt>
    <dgm:pt modelId="{FF818EC5-07CE-495B-B9D6-FD6ED3CF1A6E}" type="pres">
      <dgm:prSet presAssocID="{8EA29DA2-8850-44A6-8CB8-C8B3AA6C36B6}" presName="conn2-1" presStyleLbl="parChTrans1D3" presStyleIdx="6" presStyleCnt="9"/>
      <dgm:spPr/>
    </dgm:pt>
    <dgm:pt modelId="{6F647214-DA08-4437-9356-31A0BCE3298F}" type="pres">
      <dgm:prSet presAssocID="{8EA29DA2-8850-44A6-8CB8-C8B3AA6C36B6}" presName="connTx" presStyleLbl="parChTrans1D3" presStyleIdx="6" presStyleCnt="9"/>
      <dgm:spPr/>
    </dgm:pt>
    <dgm:pt modelId="{CAC4018F-C0CD-453E-97A6-EDFBE4F62EE2}" type="pres">
      <dgm:prSet presAssocID="{2E0E0719-6D75-4C46-86B1-DCBDFF10D9BB}" presName="root2" presStyleCnt="0"/>
      <dgm:spPr/>
    </dgm:pt>
    <dgm:pt modelId="{F5150C0A-6A6F-4E90-BAD6-A9E7C0C15063}" type="pres">
      <dgm:prSet presAssocID="{2E0E0719-6D75-4C46-86B1-DCBDFF10D9BB}" presName="LevelTwoTextNode" presStyleLbl="node3" presStyleIdx="6" presStyleCnt="9">
        <dgm:presLayoutVars>
          <dgm:chPref val="3"/>
        </dgm:presLayoutVars>
      </dgm:prSet>
      <dgm:spPr/>
    </dgm:pt>
    <dgm:pt modelId="{4295256D-AED0-4182-ADD1-5F89577ABEB1}" type="pres">
      <dgm:prSet presAssocID="{2E0E0719-6D75-4C46-86B1-DCBDFF10D9BB}" presName="level3hierChild" presStyleCnt="0"/>
      <dgm:spPr/>
    </dgm:pt>
    <dgm:pt modelId="{416E7AA8-8E37-48F0-8EAA-FB815A338C1B}" type="pres">
      <dgm:prSet presAssocID="{D3173D9D-BB30-4A07-8B15-6EDD6A393AE1}" presName="conn2-1" presStyleLbl="parChTrans1D3" presStyleIdx="7" presStyleCnt="9"/>
      <dgm:spPr/>
    </dgm:pt>
    <dgm:pt modelId="{38BA670D-1341-4880-BDE8-79EBDB4E58CC}" type="pres">
      <dgm:prSet presAssocID="{D3173D9D-BB30-4A07-8B15-6EDD6A393AE1}" presName="connTx" presStyleLbl="parChTrans1D3" presStyleIdx="7" presStyleCnt="9"/>
      <dgm:spPr/>
    </dgm:pt>
    <dgm:pt modelId="{0B028F97-D0D3-46D5-80D4-2A29E83A59EB}" type="pres">
      <dgm:prSet presAssocID="{E11883C9-7763-47B1-8583-00F21AD6371B}" presName="root2" presStyleCnt="0"/>
      <dgm:spPr/>
    </dgm:pt>
    <dgm:pt modelId="{0985DCB3-63DB-4115-8E78-B7B74AC59920}" type="pres">
      <dgm:prSet presAssocID="{E11883C9-7763-47B1-8583-00F21AD6371B}" presName="LevelTwoTextNode" presStyleLbl="node3" presStyleIdx="7" presStyleCnt="9">
        <dgm:presLayoutVars>
          <dgm:chPref val="3"/>
        </dgm:presLayoutVars>
      </dgm:prSet>
      <dgm:spPr/>
    </dgm:pt>
    <dgm:pt modelId="{E1A8312C-FBA1-47EF-BCD2-25AF1977B2A0}" type="pres">
      <dgm:prSet presAssocID="{E11883C9-7763-47B1-8583-00F21AD6371B}" presName="level3hierChild" presStyleCnt="0"/>
      <dgm:spPr/>
    </dgm:pt>
    <dgm:pt modelId="{7E5BEE2B-285E-4095-B0AF-57A2F9274946}" type="pres">
      <dgm:prSet presAssocID="{26ABEFE0-BCA9-486D-8E4A-C3346C933D0C}" presName="conn2-1" presStyleLbl="parChTrans1D3" presStyleIdx="8" presStyleCnt="9"/>
      <dgm:spPr/>
    </dgm:pt>
    <dgm:pt modelId="{20EAC0D9-8DC9-4F05-BDA4-5EA0C93F89FB}" type="pres">
      <dgm:prSet presAssocID="{26ABEFE0-BCA9-486D-8E4A-C3346C933D0C}" presName="connTx" presStyleLbl="parChTrans1D3" presStyleIdx="8" presStyleCnt="9"/>
      <dgm:spPr/>
    </dgm:pt>
    <dgm:pt modelId="{A76BC663-B649-4BAF-8C72-101251152B77}" type="pres">
      <dgm:prSet presAssocID="{417102EF-4914-444B-9F4D-EAC301C82742}" presName="root2" presStyleCnt="0"/>
      <dgm:spPr/>
    </dgm:pt>
    <dgm:pt modelId="{35BED187-0BD9-4765-8DE0-A5D95AF0D0EF}" type="pres">
      <dgm:prSet presAssocID="{417102EF-4914-444B-9F4D-EAC301C82742}" presName="LevelTwoTextNode" presStyleLbl="node3" presStyleIdx="8" presStyleCnt="9">
        <dgm:presLayoutVars>
          <dgm:chPref val="3"/>
        </dgm:presLayoutVars>
      </dgm:prSet>
      <dgm:spPr/>
    </dgm:pt>
    <dgm:pt modelId="{E73BC6EE-16A9-4D93-BC3D-BE30E7293A25}" type="pres">
      <dgm:prSet presAssocID="{417102EF-4914-444B-9F4D-EAC301C82742}" presName="level3hierChild" presStyleCnt="0"/>
      <dgm:spPr/>
    </dgm:pt>
  </dgm:ptLst>
  <dgm:cxnLst>
    <dgm:cxn modelId="{FF917305-FF85-4A7F-A86E-138F1D5F8FA5}" type="presOf" srcId="{26ABEFE0-BCA9-486D-8E4A-C3346C933D0C}" destId="{7E5BEE2B-285E-4095-B0AF-57A2F9274946}" srcOrd="0" destOrd="0" presId="urn:microsoft.com/office/officeart/2008/layout/HorizontalMultiLevelHierarchy"/>
    <dgm:cxn modelId="{828DF605-5584-4DF7-8537-DF3E1EB7A071}" type="presOf" srcId="{0197965C-38BE-475F-84AC-C8A7D6427C7F}" destId="{1833C36A-2B9E-464F-AF80-88241E85756D}" srcOrd="0" destOrd="0" presId="urn:microsoft.com/office/officeart/2008/layout/HorizontalMultiLevelHierarchy"/>
    <dgm:cxn modelId="{7D747609-580F-4E82-97AD-975A824547D9}" type="presOf" srcId="{8EA29DA2-8850-44A6-8CB8-C8B3AA6C36B6}" destId="{FF818EC5-07CE-495B-B9D6-FD6ED3CF1A6E}" srcOrd="0" destOrd="0" presId="urn:microsoft.com/office/officeart/2008/layout/HorizontalMultiLevelHierarchy"/>
    <dgm:cxn modelId="{F4BE8B0B-0863-4387-B48B-FCF09CE01DBC}" type="presOf" srcId="{044553FF-29B4-4C6A-B6C9-B300760BC591}" destId="{3C31D608-6883-4D4B-B3F3-1E4CF6676FCD}" srcOrd="0" destOrd="0" presId="urn:microsoft.com/office/officeart/2008/layout/HorizontalMultiLevelHierarchy"/>
    <dgm:cxn modelId="{6B75A115-6DCE-43F2-A941-45C0B0D6F1F8}" type="presOf" srcId="{0197965C-38BE-475F-84AC-C8A7D6427C7F}" destId="{BD7AA620-20AC-4661-B5A6-B876358DFD52}" srcOrd="1" destOrd="0" presId="urn:microsoft.com/office/officeart/2008/layout/HorizontalMultiLevelHierarchy"/>
    <dgm:cxn modelId="{FF791A19-6F78-4CC9-864F-B00727DA4E5A}" type="presOf" srcId="{8EA29DA2-8850-44A6-8CB8-C8B3AA6C36B6}" destId="{6F647214-DA08-4437-9356-31A0BCE3298F}" srcOrd="1" destOrd="0" presId="urn:microsoft.com/office/officeart/2008/layout/HorizontalMultiLevelHierarchy"/>
    <dgm:cxn modelId="{DCD02E1E-53FB-468C-86EF-E3F8212AFEB8}" srcId="{3F41647E-F09C-46FE-AC61-9173FE7DC690}" destId="{044553FF-29B4-4C6A-B6C9-B300760BC591}" srcOrd="5" destOrd="0" parTransId="{0197965C-38BE-475F-84AC-C8A7D6427C7F}" sibTransId="{C5AA6CF7-E609-484E-B7C6-C6428D85986B}"/>
    <dgm:cxn modelId="{4E8BD71E-68DB-4824-9933-7773D4765788}" type="presOf" srcId="{4A6ECCE5-CEF4-4E61-BA71-F4BFB3087DCD}" destId="{778DCD6D-39E6-4C20-A69B-63AC55916F5D}" srcOrd="1" destOrd="0" presId="urn:microsoft.com/office/officeart/2008/layout/HorizontalMultiLevelHierarchy"/>
    <dgm:cxn modelId="{04DE9228-D42A-4715-8D7B-CA3459F934D7}" type="presOf" srcId="{4DE75A82-2D46-4310-8AD8-BB3E9549F65F}" destId="{316C4BCE-6786-4A82-A095-406ECA60C0F8}" srcOrd="0" destOrd="0" presId="urn:microsoft.com/office/officeart/2008/layout/HorizontalMultiLevelHierarchy"/>
    <dgm:cxn modelId="{80D70531-368E-4132-81C0-9665FE3EF4F7}" type="presOf" srcId="{C48003F2-0EB2-4296-A889-7675CDD547E2}" destId="{C11FFA12-2B06-4A5D-8CB4-38E40756F927}" srcOrd="0" destOrd="0" presId="urn:microsoft.com/office/officeart/2008/layout/HorizontalMultiLevelHierarchy"/>
    <dgm:cxn modelId="{C7606861-4114-4DC0-AD6A-CADB510A66EB}" type="presOf" srcId="{2E0E0719-6D75-4C46-86B1-DCBDFF10D9BB}" destId="{F5150C0A-6A6F-4E90-BAD6-A9E7C0C15063}" srcOrd="0" destOrd="0" presId="urn:microsoft.com/office/officeart/2008/layout/HorizontalMultiLevelHierarchy"/>
    <dgm:cxn modelId="{4176B066-88FE-4005-84E8-F387E0C8D883}" srcId="{3F41647E-F09C-46FE-AC61-9173FE7DC690}" destId="{641A4382-D5D7-4D2E-96CF-CDC73E23832A}" srcOrd="4" destOrd="0" parTransId="{4DE75A82-2D46-4310-8AD8-BB3E9549F65F}" sibTransId="{19028269-74FB-461D-BED6-A6F58156A1C5}"/>
    <dgm:cxn modelId="{8B492867-2DEF-4A9C-987C-8A2AA3475A3C}" type="presOf" srcId="{D3173D9D-BB30-4A07-8B15-6EDD6A393AE1}" destId="{416E7AA8-8E37-48F0-8EAA-FB815A338C1B}" srcOrd="0" destOrd="0" presId="urn:microsoft.com/office/officeart/2008/layout/HorizontalMultiLevelHierarchy"/>
    <dgm:cxn modelId="{2C83FB6A-A229-45F8-9E74-52BBE25FA249}" srcId="{3F41647E-F09C-46FE-AC61-9173FE7DC690}" destId="{11693F35-0464-4BAD-85CB-49A69AF60FDA}" srcOrd="3" destOrd="0" parTransId="{AF89ADBE-69D6-487D-A71D-7A92387F0971}" sibTransId="{90EB54B7-2D71-489B-8F15-3C322C012BDF}"/>
    <dgm:cxn modelId="{014C0071-1279-4BFA-83B2-F437F6169D7C}" type="presOf" srcId="{417102EF-4914-444B-9F4D-EAC301C82742}" destId="{35BED187-0BD9-4765-8DE0-A5D95AF0D0EF}" srcOrd="0" destOrd="0" presId="urn:microsoft.com/office/officeart/2008/layout/HorizontalMultiLevelHierarchy"/>
    <dgm:cxn modelId="{4CCA3D72-FD1C-4DF7-9A76-611D3ED58EE5}" srcId="{3F41647E-F09C-46FE-AC61-9173FE7DC690}" destId="{8EED1C73-2BE8-4A21-84F3-9EBFAC1E72E7}" srcOrd="1" destOrd="0" parTransId="{3A86C826-657C-4092-AE67-98EECF6075F5}" sibTransId="{A1B32466-B46E-40EF-9ECE-E450EC6F5B51}"/>
    <dgm:cxn modelId="{9C771873-1FB4-4909-A7FE-0E5D0DA4DED2}" type="presOf" srcId="{3A86C826-657C-4092-AE67-98EECF6075F5}" destId="{75C64A9A-4DCF-4B37-B9DC-C6DFDE196DA4}" srcOrd="0" destOrd="0" presId="urn:microsoft.com/office/officeart/2008/layout/HorizontalMultiLevelHierarchy"/>
    <dgm:cxn modelId="{376BAF77-AB3A-49CC-B71D-1836AEFD562A}" srcId="{3F41647E-F09C-46FE-AC61-9173FE7DC690}" destId="{E11883C9-7763-47B1-8583-00F21AD6371B}" srcOrd="7" destOrd="0" parTransId="{D3173D9D-BB30-4A07-8B15-6EDD6A393AE1}" sibTransId="{D1FE6666-B368-4769-9101-0E585604A945}"/>
    <dgm:cxn modelId="{9653BA58-FD26-4610-B93B-E66446576D4A}" srcId="{3F41647E-F09C-46FE-AC61-9173FE7DC690}" destId="{2E0E0719-6D75-4C46-86B1-DCBDFF10D9BB}" srcOrd="6" destOrd="0" parTransId="{8EA29DA2-8850-44A6-8CB8-C8B3AA6C36B6}" sibTransId="{A8BEED9A-2F6C-4441-8CDF-1F2EB70311BA}"/>
    <dgm:cxn modelId="{227CB75A-46F1-4ABB-8FB2-79875B499F50}" srcId="{3F41647E-F09C-46FE-AC61-9173FE7DC690}" destId="{417102EF-4914-444B-9F4D-EAC301C82742}" srcOrd="8" destOrd="0" parTransId="{26ABEFE0-BCA9-486D-8E4A-C3346C933D0C}" sibTransId="{F65F5E31-9798-477C-B5D0-35DDF3251427}"/>
    <dgm:cxn modelId="{F031F87F-3AFA-4143-BDB5-D9936C0E4B5F}" srcId="{09D55348-1D04-44D2-B8F6-09912FB21C7F}" destId="{3F41647E-F09C-46FE-AC61-9173FE7DC690}" srcOrd="0" destOrd="0" parTransId="{E2C8EAD9-4201-4328-8445-35A76961C941}" sibTransId="{80A18132-CC04-4ECB-BEC9-40578EC3DCE6}"/>
    <dgm:cxn modelId="{B6F66B85-617C-48D0-882C-66A26D751CEF}" type="presOf" srcId="{4A6ECCE5-CEF4-4E61-BA71-F4BFB3087DCD}" destId="{835EF310-3716-4072-800E-0847AC298D3F}" srcOrd="0" destOrd="0" presId="urn:microsoft.com/office/officeart/2008/layout/HorizontalMultiLevelHierarchy"/>
    <dgm:cxn modelId="{F564568C-CEA8-491F-9603-81EED23DDA9A}" type="presOf" srcId="{AF89ADBE-69D6-487D-A71D-7A92387F0971}" destId="{DA0763D4-B00A-48AA-9D06-C198B09AEE53}" srcOrd="0" destOrd="0" presId="urn:microsoft.com/office/officeart/2008/layout/HorizontalMultiLevelHierarchy"/>
    <dgm:cxn modelId="{20C70E92-50F0-41E5-86AA-38BD9C684114}" type="presOf" srcId="{E2C8EAD9-4201-4328-8445-35A76961C941}" destId="{A1B8B85E-AC48-46A1-87AD-513CA84804F1}" srcOrd="1" destOrd="0" presId="urn:microsoft.com/office/officeart/2008/layout/HorizontalMultiLevelHierarchy"/>
    <dgm:cxn modelId="{F40AF395-1CA4-4455-B276-3C8354FD9CCF}" type="presOf" srcId="{E2C8EAD9-4201-4328-8445-35A76961C941}" destId="{C956B469-2A9B-464D-BDC3-0D062BA230BC}" srcOrd="0" destOrd="0" presId="urn:microsoft.com/office/officeart/2008/layout/HorizontalMultiLevelHierarchy"/>
    <dgm:cxn modelId="{140AA3A4-BCA5-4C15-AC75-94D8F42D0576}" type="presOf" srcId="{3A86C826-657C-4092-AE67-98EECF6075F5}" destId="{9E9EE58B-44CA-4A0D-ADC1-47DDF4710604}" srcOrd="1" destOrd="0" presId="urn:microsoft.com/office/officeart/2008/layout/HorizontalMultiLevelHierarchy"/>
    <dgm:cxn modelId="{98E23AB0-3DF9-45E7-B944-DE6693C59F86}" type="presOf" srcId="{26ABEFE0-BCA9-486D-8E4A-C3346C933D0C}" destId="{20EAC0D9-8DC9-4F05-BDA4-5EA0C93F89FB}" srcOrd="1" destOrd="0" presId="urn:microsoft.com/office/officeart/2008/layout/HorizontalMultiLevelHierarchy"/>
    <dgm:cxn modelId="{AE51AFBA-6606-430A-AD9B-EA294BD84152}" type="presOf" srcId="{09D55348-1D04-44D2-B8F6-09912FB21C7F}" destId="{13F07928-937F-4FA9-8424-385745F87687}" srcOrd="0" destOrd="0" presId="urn:microsoft.com/office/officeart/2008/layout/HorizontalMultiLevelHierarchy"/>
    <dgm:cxn modelId="{ED6871BC-B252-41EC-82F2-F2D127F438D3}" type="presOf" srcId="{3F41647E-F09C-46FE-AC61-9173FE7DC690}" destId="{FE2D8BF0-A6EC-4C83-B82B-E2C9BD898324}" srcOrd="0" destOrd="0" presId="urn:microsoft.com/office/officeart/2008/layout/HorizontalMultiLevelHierarchy"/>
    <dgm:cxn modelId="{17C41DC0-F78E-4393-A7D4-E408063AF6CC}" type="presOf" srcId="{D3173D9D-BB30-4A07-8B15-6EDD6A393AE1}" destId="{38BA670D-1341-4880-BDE8-79EBDB4E58CC}" srcOrd="1" destOrd="0" presId="urn:microsoft.com/office/officeart/2008/layout/HorizontalMultiLevelHierarchy"/>
    <dgm:cxn modelId="{104A62C0-EA7F-463C-8443-45D6379663CC}" type="presOf" srcId="{AE4D7954-A355-4F7C-A716-DB437F373D2E}" destId="{67235787-C955-48BB-9CAC-1B5E159435D4}" srcOrd="1" destOrd="0" presId="urn:microsoft.com/office/officeart/2008/layout/HorizontalMultiLevelHierarchy"/>
    <dgm:cxn modelId="{D333CEC5-DFA0-4596-8F0D-0679C0C211A1}" type="presOf" srcId="{E11883C9-7763-47B1-8583-00F21AD6371B}" destId="{0985DCB3-63DB-4115-8E78-B7B74AC59920}" srcOrd="0" destOrd="0" presId="urn:microsoft.com/office/officeart/2008/layout/HorizontalMultiLevelHierarchy"/>
    <dgm:cxn modelId="{434123CD-B7C0-46E2-949C-0F430BDE0B92}" type="presOf" srcId="{AF89ADBE-69D6-487D-A71D-7A92387F0971}" destId="{86BBBDF9-8EFC-45C1-8B3E-5B4FA9D1C9F6}" srcOrd="1" destOrd="0" presId="urn:microsoft.com/office/officeart/2008/layout/HorizontalMultiLevelHierarchy"/>
    <dgm:cxn modelId="{3FA1E4D3-FBC2-40A6-85AA-FDC6A5A02F90}" type="presOf" srcId="{8EED1C73-2BE8-4A21-84F3-9EBFAC1E72E7}" destId="{711BF92B-10FE-452C-9E4C-6CDE366B116F}" srcOrd="0" destOrd="0" presId="urn:microsoft.com/office/officeart/2008/layout/HorizontalMultiLevelHierarchy"/>
    <dgm:cxn modelId="{632741DE-41F9-48B3-88E7-F86D3FD38B53}" srcId="{3F41647E-F09C-46FE-AC61-9173FE7DC690}" destId="{E0650908-D693-43F4-A638-6A635D93B9FD}" srcOrd="0" destOrd="0" parTransId="{AE4D7954-A355-4F7C-A716-DB437F373D2E}" sibTransId="{51B20397-708C-4D9E-AE9A-276B8C4D4DC6}"/>
    <dgm:cxn modelId="{9671E6E6-1C8F-4A84-B2C5-C7CB3D5634B9}" type="presOf" srcId="{C6B5D007-BBA5-4112-9627-087A6112E768}" destId="{D4C659FD-85A8-41AD-9AE9-2F3F97AA3C58}" srcOrd="0" destOrd="0" presId="urn:microsoft.com/office/officeart/2008/layout/HorizontalMultiLevelHierarchy"/>
    <dgm:cxn modelId="{A1B760EB-9CA8-43A6-A405-DD8CF7A408D1}" type="presOf" srcId="{4DE75A82-2D46-4310-8AD8-BB3E9549F65F}" destId="{F8A76421-C543-491C-B45B-708BDBCF86A3}" srcOrd="1" destOrd="0" presId="urn:microsoft.com/office/officeart/2008/layout/HorizontalMultiLevelHierarchy"/>
    <dgm:cxn modelId="{E8E901EC-D0AD-4EB7-8F61-AC61C79E47E1}" type="presOf" srcId="{11693F35-0464-4BAD-85CB-49A69AF60FDA}" destId="{BA2B7AB9-4131-4479-AA4F-5641E41BA01B}" srcOrd="0" destOrd="0" presId="urn:microsoft.com/office/officeart/2008/layout/HorizontalMultiLevelHierarchy"/>
    <dgm:cxn modelId="{3BF280ED-C163-4EB6-8827-477416EA1FD2}" type="presOf" srcId="{AE4D7954-A355-4F7C-A716-DB437F373D2E}" destId="{9B8A64F6-0C30-475D-901A-F1009320A8C3}" srcOrd="0" destOrd="0" presId="urn:microsoft.com/office/officeart/2008/layout/HorizontalMultiLevelHierarchy"/>
    <dgm:cxn modelId="{1221EBF0-8C9C-4B70-9451-DB17CE241BFD}" type="presOf" srcId="{641A4382-D5D7-4D2E-96CF-CDC73E23832A}" destId="{FCB7EFBA-1F70-42AB-8CE7-509D34451D18}" srcOrd="0" destOrd="0" presId="urn:microsoft.com/office/officeart/2008/layout/HorizontalMultiLevelHierarchy"/>
    <dgm:cxn modelId="{C62EABF1-860A-4BCF-8728-672DA8B7C718}" srcId="{3F41647E-F09C-46FE-AC61-9173FE7DC690}" destId="{C48003F2-0EB2-4296-A889-7675CDD547E2}" srcOrd="2" destOrd="0" parTransId="{4A6ECCE5-CEF4-4E61-BA71-F4BFB3087DCD}" sibTransId="{7707F635-2046-4DEE-A5DC-4576E77BE15A}"/>
    <dgm:cxn modelId="{ECA7CAF2-C462-496B-91A5-12BA672167ED}" srcId="{C6B5D007-BBA5-4112-9627-087A6112E768}" destId="{09D55348-1D04-44D2-B8F6-09912FB21C7F}" srcOrd="0" destOrd="0" parTransId="{7D3C3CD1-FFFF-4259-8DFF-79A91FC2D215}" sibTransId="{738A2650-52CA-4631-83E7-96282A4D591E}"/>
    <dgm:cxn modelId="{58AA72F9-4F7C-4F00-9968-0E04579A338A}" type="presOf" srcId="{E0650908-D693-43F4-A638-6A635D93B9FD}" destId="{7C0FC54C-21A4-4EE6-A7C3-669BFAC183F2}" srcOrd="0" destOrd="0" presId="urn:microsoft.com/office/officeart/2008/layout/HorizontalMultiLevelHierarchy"/>
    <dgm:cxn modelId="{8EC9D31F-D227-4D41-A9BB-AC1B2A63A9BE}" type="presParOf" srcId="{D4C659FD-85A8-41AD-9AE9-2F3F97AA3C58}" destId="{BD9AB6D9-D067-4C97-AC34-6BC7F09669CA}" srcOrd="0" destOrd="0" presId="urn:microsoft.com/office/officeart/2008/layout/HorizontalMultiLevelHierarchy"/>
    <dgm:cxn modelId="{563E6904-A759-452B-A357-5CA926336CF9}" type="presParOf" srcId="{BD9AB6D9-D067-4C97-AC34-6BC7F09669CA}" destId="{13F07928-937F-4FA9-8424-385745F87687}" srcOrd="0" destOrd="0" presId="urn:microsoft.com/office/officeart/2008/layout/HorizontalMultiLevelHierarchy"/>
    <dgm:cxn modelId="{E2686D1D-CED4-4B1A-AB23-56E1BF771B46}" type="presParOf" srcId="{BD9AB6D9-D067-4C97-AC34-6BC7F09669CA}" destId="{D287DED6-DEE0-4DE6-AE8B-42DE2F7C6C37}" srcOrd="1" destOrd="0" presId="urn:microsoft.com/office/officeart/2008/layout/HorizontalMultiLevelHierarchy"/>
    <dgm:cxn modelId="{DBD8FB8F-AAA2-4930-96EE-E1ED6D352224}" type="presParOf" srcId="{D287DED6-DEE0-4DE6-AE8B-42DE2F7C6C37}" destId="{C956B469-2A9B-464D-BDC3-0D062BA230BC}" srcOrd="0" destOrd="0" presId="urn:microsoft.com/office/officeart/2008/layout/HorizontalMultiLevelHierarchy"/>
    <dgm:cxn modelId="{21FE3528-ABFA-4E9A-B788-26D105F34C15}" type="presParOf" srcId="{C956B469-2A9B-464D-BDC3-0D062BA230BC}" destId="{A1B8B85E-AC48-46A1-87AD-513CA84804F1}" srcOrd="0" destOrd="0" presId="urn:microsoft.com/office/officeart/2008/layout/HorizontalMultiLevelHierarchy"/>
    <dgm:cxn modelId="{D12BF63F-78CA-4C7B-99E1-39D52A43E504}" type="presParOf" srcId="{D287DED6-DEE0-4DE6-AE8B-42DE2F7C6C37}" destId="{BCAC23EE-D0EE-433B-B003-00866891040C}" srcOrd="1" destOrd="0" presId="urn:microsoft.com/office/officeart/2008/layout/HorizontalMultiLevelHierarchy"/>
    <dgm:cxn modelId="{A69F96FB-7C0A-40A8-A759-53769B7B591C}" type="presParOf" srcId="{BCAC23EE-D0EE-433B-B003-00866891040C}" destId="{FE2D8BF0-A6EC-4C83-B82B-E2C9BD898324}" srcOrd="0" destOrd="0" presId="urn:microsoft.com/office/officeart/2008/layout/HorizontalMultiLevelHierarchy"/>
    <dgm:cxn modelId="{4B9AC997-6595-43C5-A061-9D47F3BC2860}" type="presParOf" srcId="{BCAC23EE-D0EE-433B-B003-00866891040C}" destId="{CBE2CDD4-F71A-493F-B5CD-B852DFDA699E}" srcOrd="1" destOrd="0" presId="urn:microsoft.com/office/officeart/2008/layout/HorizontalMultiLevelHierarchy"/>
    <dgm:cxn modelId="{4760C30F-99C0-4DB0-8CA6-8ABEB49714CC}" type="presParOf" srcId="{CBE2CDD4-F71A-493F-B5CD-B852DFDA699E}" destId="{9B8A64F6-0C30-475D-901A-F1009320A8C3}" srcOrd="0" destOrd="0" presId="urn:microsoft.com/office/officeart/2008/layout/HorizontalMultiLevelHierarchy"/>
    <dgm:cxn modelId="{97EA0068-28C7-49D3-8C01-EEAA4E98D6F4}" type="presParOf" srcId="{9B8A64F6-0C30-475D-901A-F1009320A8C3}" destId="{67235787-C955-48BB-9CAC-1B5E159435D4}" srcOrd="0" destOrd="0" presId="urn:microsoft.com/office/officeart/2008/layout/HorizontalMultiLevelHierarchy"/>
    <dgm:cxn modelId="{16D7837C-97E2-4369-A916-74187E270DCB}" type="presParOf" srcId="{CBE2CDD4-F71A-493F-B5CD-B852DFDA699E}" destId="{102BF320-1CDF-4883-8A7B-84C24BD93292}" srcOrd="1" destOrd="0" presId="urn:microsoft.com/office/officeart/2008/layout/HorizontalMultiLevelHierarchy"/>
    <dgm:cxn modelId="{978D021F-F327-4C0F-B9B9-9AE4AC3A8F33}" type="presParOf" srcId="{102BF320-1CDF-4883-8A7B-84C24BD93292}" destId="{7C0FC54C-21A4-4EE6-A7C3-669BFAC183F2}" srcOrd="0" destOrd="0" presId="urn:microsoft.com/office/officeart/2008/layout/HorizontalMultiLevelHierarchy"/>
    <dgm:cxn modelId="{5BEDE588-8E8C-4322-97DD-8A8DC9A3CACB}" type="presParOf" srcId="{102BF320-1CDF-4883-8A7B-84C24BD93292}" destId="{EC7A1E69-4D0A-42C9-8E94-04D28633094B}" srcOrd="1" destOrd="0" presId="urn:microsoft.com/office/officeart/2008/layout/HorizontalMultiLevelHierarchy"/>
    <dgm:cxn modelId="{027252E0-B246-4D01-AAA5-913182E1D100}" type="presParOf" srcId="{CBE2CDD4-F71A-493F-B5CD-B852DFDA699E}" destId="{75C64A9A-4DCF-4B37-B9DC-C6DFDE196DA4}" srcOrd="2" destOrd="0" presId="urn:microsoft.com/office/officeart/2008/layout/HorizontalMultiLevelHierarchy"/>
    <dgm:cxn modelId="{C54BF8D6-0A6F-4165-B3C2-7D91D407C68B}" type="presParOf" srcId="{75C64A9A-4DCF-4B37-B9DC-C6DFDE196DA4}" destId="{9E9EE58B-44CA-4A0D-ADC1-47DDF4710604}" srcOrd="0" destOrd="0" presId="urn:microsoft.com/office/officeart/2008/layout/HorizontalMultiLevelHierarchy"/>
    <dgm:cxn modelId="{55FE7086-D89B-48C2-A571-1D9CFB475EDF}" type="presParOf" srcId="{CBE2CDD4-F71A-493F-B5CD-B852DFDA699E}" destId="{7FB1A48F-CBAA-45F7-9DA2-3B89C87A8F78}" srcOrd="3" destOrd="0" presId="urn:microsoft.com/office/officeart/2008/layout/HorizontalMultiLevelHierarchy"/>
    <dgm:cxn modelId="{A2D5EDAA-698E-425C-9A3C-F292C08B4336}" type="presParOf" srcId="{7FB1A48F-CBAA-45F7-9DA2-3B89C87A8F78}" destId="{711BF92B-10FE-452C-9E4C-6CDE366B116F}" srcOrd="0" destOrd="0" presId="urn:microsoft.com/office/officeart/2008/layout/HorizontalMultiLevelHierarchy"/>
    <dgm:cxn modelId="{94D33EB7-EAD1-4E33-B746-70C91412A8F6}" type="presParOf" srcId="{7FB1A48F-CBAA-45F7-9DA2-3B89C87A8F78}" destId="{FEA4CAB4-832E-45E9-A09E-E373C85B9C64}" srcOrd="1" destOrd="0" presId="urn:microsoft.com/office/officeart/2008/layout/HorizontalMultiLevelHierarchy"/>
    <dgm:cxn modelId="{6361D6DC-AA84-4500-91AF-A52F0E6214A8}" type="presParOf" srcId="{CBE2CDD4-F71A-493F-B5CD-B852DFDA699E}" destId="{835EF310-3716-4072-800E-0847AC298D3F}" srcOrd="4" destOrd="0" presId="urn:microsoft.com/office/officeart/2008/layout/HorizontalMultiLevelHierarchy"/>
    <dgm:cxn modelId="{B9ADAC32-9D9C-4D58-A105-D22702D0EC51}" type="presParOf" srcId="{835EF310-3716-4072-800E-0847AC298D3F}" destId="{778DCD6D-39E6-4C20-A69B-63AC55916F5D}" srcOrd="0" destOrd="0" presId="urn:microsoft.com/office/officeart/2008/layout/HorizontalMultiLevelHierarchy"/>
    <dgm:cxn modelId="{302604A8-10E5-46E6-AB15-C3E41EBC115A}" type="presParOf" srcId="{CBE2CDD4-F71A-493F-B5CD-B852DFDA699E}" destId="{6338AA80-3011-4801-886D-BC38EBEC126E}" srcOrd="5" destOrd="0" presId="urn:microsoft.com/office/officeart/2008/layout/HorizontalMultiLevelHierarchy"/>
    <dgm:cxn modelId="{F30FA6C6-F0CE-46D6-853C-9A220DC4F881}" type="presParOf" srcId="{6338AA80-3011-4801-886D-BC38EBEC126E}" destId="{C11FFA12-2B06-4A5D-8CB4-38E40756F927}" srcOrd="0" destOrd="0" presId="urn:microsoft.com/office/officeart/2008/layout/HorizontalMultiLevelHierarchy"/>
    <dgm:cxn modelId="{5E7FB594-6F60-4C06-BB18-23A643EE6CEE}" type="presParOf" srcId="{6338AA80-3011-4801-886D-BC38EBEC126E}" destId="{8568D2AF-5DD0-46F8-9089-70C39E449C16}" srcOrd="1" destOrd="0" presId="urn:microsoft.com/office/officeart/2008/layout/HorizontalMultiLevelHierarchy"/>
    <dgm:cxn modelId="{8AE95C6A-BB04-4739-A6BC-6B8965066D96}" type="presParOf" srcId="{CBE2CDD4-F71A-493F-B5CD-B852DFDA699E}" destId="{DA0763D4-B00A-48AA-9D06-C198B09AEE53}" srcOrd="6" destOrd="0" presId="urn:microsoft.com/office/officeart/2008/layout/HorizontalMultiLevelHierarchy"/>
    <dgm:cxn modelId="{03800F18-762E-4332-B88D-2D0F44CCC548}" type="presParOf" srcId="{DA0763D4-B00A-48AA-9D06-C198B09AEE53}" destId="{86BBBDF9-8EFC-45C1-8B3E-5B4FA9D1C9F6}" srcOrd="0" destOrd="0" presId="urn:microsoft.com/office/officeart/2008/layout/HorizontalMultiLevelHierarchy"/>
    <dgm:cxn modelId="{82E4D0EB-3365-4914-B43B-985C054E9CE4}" type="presParOf" srcId="{CBE2CDD4-F71A-493F-B5CD-B852DFDA699E}" destId="{C8534F3B-F169-4048-98A8-C15C030C6A52}" srcOrd="7" destOrd="0" presId="urn:microsoft.com/office/officeart/2008/layout/HorizontalMultiLevelHierarchy"/>
    <dgm:cxn modelId="{C4B8745E-E68E-4F9E-8022-83C0FE9CE811}" type="presParOf" srcId="{C8534F3B-F169-4048-98A8-C15C030C6A52}" destId="{BA2B7AB9-4131-4479-AA4F-5641E41BA01B}" srcOrd="0" destOrd="0" presId="urn:microsoft.com/office/officeart/2008/layout/HorizontalMultiLevelHierarchy"/>
    <dgm:cxn modelId="{787AB0CA-7947-4738-A919-0A64ECBC682C}" type="presParOf" srcId="{C8534F3B-F169-4048-98A8-C15C030C6A52}" destId="{F4097616-8EE2-4213-9286-039AC128C9AE}" srcOrd="1" destOrd="0" presId="urn:microsoft.com/office/officeart/2008/layout/HorizontalMultiLevelHierarchy"/>
    <dgm:cxn modelId="{8ABF74DE-B182-49BB-897A-3A49527413E6}" type="presParOf" srcId="{CBE2CDD4-F71A-493F-B5CD-B852DFDA699E}" destId="{316C4BCE-6786-4A82-A095-406ECA60C0F8}" srcOrd="8" destOrd="0" presId="urn:microsoft.com/office/officeart/2008/layout/HorizontalMultiLevelHierarchy"/>
    <dgm:cxn modelId="{77A6EBCC-DF78-44CB-93B9-CB510225D74A}" type="presParOf" srcId="{316C4BCE-6786-4A82-A095-406ECA60C0F8}" destId="{F8A76421-C543-491C-B45B-708BDBCF86A3}" srcOrd="0" destOrd="0" presId="urn:microsoft.com/office/officeart/2008/layout/HorizontalMultiLevelHierarchy"/>
    <dgm:cxn modelId="{461F7411-19AF-405A-A2BF-765E0566200F}" type="presParOf" srcId="{CBE2CDD4-F71A-493F-B5CD-B852DFDA699E}" destId="{BE4C5449-C6A3-4B9D-BB0E-DD961DBED0BE}" srcOrd="9" destOrd="0" presId="urn:microsoft.com/office/officeart/2008/layout/HorizontalMultiLevelHierarchy"/>
    <dgm:cxn modelId="{773A2E3F-C277-4711-806E-AC5C6F78E684}" type="presParOf" srcId="{BE4C5449-C6A3-4B9D-BB0E-DD961DBED0BE}" destId="{FCB7EFBA-1F70-42AB-8CE7-509D34451D18}" srcOrd="0" destOrd="0" presId="urn:microsoft.com/office/officeart/2008/layout/HorizontalMultiLevelHierarchy"/>
    <dgm:cxn modelId="{AB61B709-53AE-4655-80AE-C0823BA0BC40}" type="presParOf" srcId="{BE4C5449-C6A3-4B9D-BB0E-DD961DBED0BE}" destId="{FFA98403-092A-4307-AB7F-ECB8250F79C2}" srcOrd="1" destOrd="0" presId="urn:microsoft.com/office/officeart/2008/layout/HorizontalMultiLevelHierarchy"/>
    <dgm:cxn modelId="{2D3C700D-09FD-463E-A70F-37572701AAB6}" type="presParOf" srcId="{CBE2CDD4-F71A-493F-B5CD-B852DFDA699E}" destId="{1833C36A-2B9E-464F-AF80-88241E85756D}" srcOrd="10" destOrd="0" presId="urn:microsoft.com/office/officeart/2008/layout/HorizontalMultiLevelHierarchy"/>
    <dgm:cxn modelId="{1721FDD5-03B8-4E92-A03D-B80387C41EDB}" type="presParOf" srcId="{1833C36A-2B9E-464F-AF80-88241E85756D}" destId="{BD7AA620-20AC-4661-B5A6-B876358DFD52}" srcOrd="0" destOrd="0" presId="urn:microsoft.com/office/officeart/2008/layout/HorizontalMultiLevelHierarchy"/>
    <dgm:cxn modelId="{5895E484-E1B8-4832-AC5C-4E4B58400153}" type="presParOf" srcId="{CBE2CDD4-F71A-493F-B5CD-B852DFDA699E}" destId="{52558F9F-02EC-41A9-8708-A653D6FD95B2}" srcOrd="11" destOrd="0" presId="urn:microsoft.com/office/officeart/2008/layout/HorizontalMultiLevelHierarchy"/>
    <dgm:cxn modelId="{6D2841C0-239E-4C20-8684-82D89BF69FD1}" type="presParOf" srcId="{52558F9F-02EC-41A9-8708-A653D6FD95B2}" destId="{3C31D608-6883-4D4B-B3F3-1E4CF6676FCD}" srcOrd="0" destOrd="0" presId="urn:microsoft.com/office/officeart/2008/layout/HorizontalMultiLevelHierarchy"/>
    <dgm:cxn modelId="{F1650DC0-0FC6-4FCF-9075-0D88B61062F6}" type="presParOf" srcId="{52558F9F-02EC-41A9-8708-A653D6FD95B2}" destId="{A2FDE2C6-59B5-439E-B3EB-38D30DA0BB7B}" srcOrd="1" destOrd="0" presId="urn:microsoft.com/office/officeart/2008/layout/HorizontalMultiLevelHierarchy"/>
    <dgm:cxn modelId="{C0349D78-88D8-49CF-ACB3-37F5E1B3F35F}" type="presParOf" srcId="{CBE2CDD4-F71A-493F-B5CD-B852DFDA699E}" destId="{FF818EC5-07CE-495B-B9D6-FD6ED3CF1A6E}" srcOrd="12" destOrd="0" presId="urn:microsoft.com/office/officeart/2008/layout/HorizontalMultiLevelHierarchy"/>
    <dgm:cxn modelId="{D682E801-117B-4541-AE1A-92277A0F4E06}" type="presParOf" srcId="{FF818EC5-07CE-495B-B9D6-FD6ED3CF1A6E}" destId="{6F647214-DA08-4437-9356-31A0BCE3298F}" srcOrd="0" destOrd="0" presId="urn:microsoft.com/office/officeart/2008/layout/HorizontalMultiLevelHierarchy"/>
    <dgm:cxn modelId="{8196C01F-BB98-4F9D-A33C-ED5FB3294DE1}" type="presParOf" srcId="{CBE2CDD4-F71A-493F-B5CD-B852DFDA699E}" destId="{CAC4018F-C0CD-453E-97A6-EDFBE4F62EE2}" srcOrd="13" destOrd="0" presId="urn:microsoft.com/office/officeart/2008/layout/HorizontalMultiLevelHierarchy"/>
    <dgm:cxn modelId="{3638D1BD-67B2-4983-832E-70471DD8741F}" type="presParOf" srcId="{CAC4018F-C0CD-453E-97A6-EDFBE4F62EE2}" destId="{F5150C0A-6A6F-4E90-BAD6-A9E7C0C15063}" srcOrd="0" destOrd="0" presId="urn:microsoft.com/office/officeart/2008/layout/HorizontalMultiLevelHierarchy"/>
    <dgm:cxn modelId="{91122277-3DC0-4BE3-AE43-A0907AFF813E}" type="presParOf" srcId="{CAC4018F-C0CD-453E-97A6-EDFBE4F62EE2}" destId="{4295256D-AED0-4182-ADD1-5F89577ABEB1}" srcOrd="1" destOrd="0" presId="urn:microsoft.com/office/officeart/2008/layout/HorizontalMultiLevelHierarchy"/>
    <dgm:cxn modelId="{DC912528-7D7B-450E-973E-D74C52EEC315}" type="presParOf" srcId="{CBE2CDD4-F71A-493F-B5CD-B852DFDA699E}" destId="{416E7AA8-8E37-48F0-8EAA-FB815A338C1B}" srcOrd="14" destOrd="0" presId="urn:microsoft.com/office/officeart/2008/layout/HorizontalMultiLevelHierarchy"/>
    <dgm:cxn modelId="{870BC4CD-09D1-4ACC-B548-CC0FB6E9E537}" type="presParOf" srcId="{416E7AA8-8E37-48F0-8EAA-FB815A338C1B}" destId="{38BA670D-1341-4880-BDE8-79EBDB4E58CC}" srcOrd="0" destOrd="0" presId="urn:microsoft.com/office/officeart/2008/layout/HorizontalMultiLevelHierarchy"/>
    <dgm:cxn modelId="{3AB774B6-60A5-4A22-8A11-AF4AA411EFAC}" type="presParOf" srcId="{CBE2CDD4-F71A-493F-B5CD-B852DFDA699E}" destId="{0B028F97-D0D3-46D5-80D4-2A29E83A59EB}" srcOrd="15" destOrd="0" presId="urn:microsoft.com/office/officeart/2008/layout/HorizontalMultiLevelHierarchy"/>
    <dgm:cxn modelId="{7355247E-83E3-406D-A0F9-D46AD9EC02F9}" type="presParOf" srcId="{0B028F97-D0D3-46D5-80D4-2A29E83A59EB}" destId="{0985DCB3-63DB-4115-8E78-B7B74AC59920}" srcOrd="0" destOrd="0" presId="urn:microsoft.com/office/officeart/2008/layout/HorizontalMultiLevelHierarchy"/>
    <dgm:cxn modelId="{5C92D15F-DC55-4D89-84A0-D420D30507C8}" type="presParOf" srcId="{0B028F97-D0D3-46D5-80D4-2A29E83A59EB}" destId="{E1A8312C-FBA1-47EF-BCD2-25AF1977B2A0}" srcOrd="1" destOrd="0" presId="urn:microsoft.com/office/officeart/2008/layout/HorizontalMultiLevelHierarchy"/>
    <dgm:cxn modelId="{D7AA03A3-A61D-4D13-B46D-39B97C848E78}" type="presParOf" srcId="{CBE2CDD4-F71A-493F-B5CD-B852DFDA699E}" destId="{7E5BEE2B-285E-4095-B0AF-57A2F9274946}" srcOrd="16" destOrd="0" presId="urn:microsoft.com/office/officeart/2008/layout/HorizontalMultiLevelHierarchy"/>
    <dgm:cxn modelId="{23BEC64B-3D93-42CD-830A-F2F933338096}" type="presParOf" srcId="{7E5BEE2B-285E-4095-B0AF-57A2F9274946}" destId="{20EAC0D9-8DC9-4F05-BDA4-5EA0C93F89FB}" srcOrd="0" destOrd="0" presId="urn:microsoft.com/office/officeart/2008/layout/HorizontalMultiLevelHierarchy"/>
    <dgm:cxn modelId="{3158B5D6-E213-4DDB-AFB6-AE29B55DFB3A}" type="presParOf" srcId="{CBE2CDD4-F71A-493F-B5CD-B852DFDA699E}" destId="{A76BC663-B649-4BAF-8C72-101251152B77}" srcOrd="17" destOrd="0" presId="urn:microsoft.com/office/officeart/2008/layout/HorizontalMultiLevelHierarchy"/>
    <dgm:cxn modelId="{1F2E471F-1F89-4990-B9F0-1DEAEB8CA4F1}" type="presParOf" srcId="{A76BC663-B649-4BAF-8C72-101251152B77}" destId="{35BED187-0BD9-4765-8DE0-A5D95AF0D0EF}" srcOrd="0" destOrd="0" presId="urn:microsoft.com/office/officeart/2008/layout/HorizontalMultiLevelHierarchy"/>
    <dgm:cxn modelId="{38D19BAD-8BC0-40FD-B6E4-70BB37F0EC91}" type="presParOf" srcId="{A76BC663-B649-4BAF-8C72-101251152B77}" destId="{E73BC6EE-16A9-4D93-BC3D-BE30E7293A2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BEE2B-285E-4095-B0AF-57A2F9274946}">
      <dsp:nvSpPr>
        <dsp:cNvPr id="0" name=""/>
        <dsp:cNvSpPr/>
      </dsp:nvSpPr>
      <dsp:spPr>
        <a:xfrm>
          <a:off x="2532290" y="2798460"/>
          <a:ext cx="333471" cy="2541707"/>
        </a:xfrm>
        <a:custGeom>
          <a:avLst/>
          <a:gdLst/>
          <a:ahLst/>
          <a:cxnLst/>
          <a:rect l="0" t="0" r="0" b="0"/>
          <a:pathLst>
            <a:path>
              <a:moveTo>
                <a:pt x="0" y="0"/>
              </a:moveTo>
              <a:lnTo>
                <a:pt x="166735" y="0"/>
              </a:lnTo>
              <a:lnTo>
                <a:pt x="166735" y="2541707"/>
              </a:lnTo>
              <a:lnTo>
                <a:pt x="333471" y="25417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latin typeface="Century Gothic" panose="020B0502020202020204" pitchFamily="34" charset="0"/>
          </a:endParaRPr>
        </a:p>
      </dsp:txBody>
      <dsp:txXfrm>
        <a:off x="2634938" y="4005226"/>
        <a:ext cx="128174" cy="128174"/>
      </dsp:txXfrm>
    </dsp:sp>
    <dsp:sp modelId="{416E7AA8-8E37-48F0-8EAA-FB815A338C1B}">
      <dsp:nvSpPr>
        <dsp:cNvPr id="0" name=""/>
        <dsp:cNvSpPr/>
      </dsp:nvSpPr>
      <dsp:spPr>
        <a:xfrm>
          <a:off x="2532290" y="2798460"/>
          <a:ext cx="333471" cy="1906280"/>
        </a:xfrm>
        <a:custGeom>
          <a:avLst/>
          <a:gdLst/>
          <a:ahLst/>
          <a:cxnLst/>
          <a:rect l="0" t="0" r="0" b="0"/>
          <a:pathLst>
            <a:path>
              <a:moveTo>
                <a:pt x="0" y="0"/>
              </a:moveTo>
              <a:lnTo>
                <a:pt x="166735" y="0"/>
              </a:lnTo>
              <a:lnTo>
                <a:pt x="166735" y="1906280"/>
              </a:lnTo>
              <a:lnTo>
                <a:pt x="333471" y="1906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latin typeface="Century Gothic" panose="020B0502020202020204" pitchFamily="34" charset="0"/>
          </a:endParaRPr>
        </a:p>
      </dsp:txBody>
      <dsp:txXfrm>
        <a:off x="2650645" y="3703219"/>
        <a:ext cx="96761" cy="96761"/>
      </dsp:txXfrm>
    </dsp:sp>
    <dsp:sp modelId="{FF818EC5-07CE-495B-B9D6-FD6ED3CF1A6E}">
      <dsp:nvSpPr>
        <dsp:cNvPr id="0" name=""/>
        <dsp:cNvSpPr/>
      </dsp:nvSpPr>
      <dsp:spPr>
        <a:xfrm>
          <a:off x="2532290" y="2798460"/>
          <a:ext cx="333471" cy="1270853"/>
        </a:xfrm>
        <a:custGeom>
          <a:avLst/>
          <a:gdLst/>
          <a:ahLst/>
          <a:cxnLst/>
          <a:rect l="0" t="0" r="0" b="0"/>
          <a:pathLst>
            <a:path>
              <a:moveTo>
                <a:pt x="0" y="0"/>
              </a:moveTo>
              <a:lnTo>
                <a:pt x="166735" y="0"/>
              </a:lnTo>
              <a:lnTo>
                <a:pt x="166735" y="1270853"/>
              </a:lnTo>
              <a:lnTo>
                <a:pt x="333471" y="12708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latin typeface="Century Gothic" panose="020B0502020202020204" pitchFamily="34" charset="0"/>
          </a:endParaRPr>
        </a:p>
      </dsp:txBody>
      <dsp:txXfrm>
        <a:off x="2666179" y="3401040"/>
        <a:ext cx="65693" cy="65693"/>
      </dsp:txXfrm>
    </dsp:sp>
    <dsp:sp modelId="{1833C36A-2B9E-464F-AF80-88241E85756D}">
      <dsp:nvSpPr>
        <dsp:cNvPr id="0" name=""/>
        <dsp:cNvSpPr/>
      </dsp:nvSpPr>
      <dsp:spPr>
        <a:xfrm>
          <a:off x="2532290" y="2798460"/>
          <a:ext cx="333471" cy="635426"/>
        </a:xfrm>
        <a:custGeom>
          <a:avLst/>
          <a:gdLst/>
          <a:ahLst/>
          <a:cxnLst/>
          <a:rect l="0" t="0" r="0" b="0"/>
          <a:pathLst>
            <a:path>
              <a:moveTo>
                <a:pt x="0" y="0"/>
              </a:moveTo>
              <a:lnTo>
                <a:pt x="166735" y="0"/>
              </a:lnTo>
              <a:lnTo>
                <a:pt x="166735" y="635426"/>
              </a:lnTo>
              <a:lnTo>
                <a:pt x="333471" y="6354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latin typeface="Century Gothic" panose="020B0502020202020204" pitchFamily="34" charset="0"/>
          </a:endParaRPr>
        </a:p>
      </dsp:txBody>
      <dsp:txXfrm>
        <a:off x="2681085" y="3098233"/>
        <a:ext cx="35880" cy="35880"/>
      </dsp:txXfrm>
    </dsp:sp>
    <dsp:sp modelId="{316C4BCE-6786-4A82-A095-406ECA60C0F8}">
      <dsp:nvSpPr>
        <dsp:cNvPr id="0" name=""/>
        <dsp:cNvSpPr/>
      </dsp:nvSpPr>
      <dsp:spPr>
        <a:xfrm>
          <a:off x="2532290" y="2752740"/>
          <a:ext cx="333471" cy="91440"/>
        </a:xfrm>
        <a:custGeom>
          <a:avLst/>
          <a:gdLst/>
          <a:ahLst/>
          <a:cxnLst/>
          <a:rect l="0" t="0" r="0" b="0"/>
          <a:pathLst>
            <a:path>
              <a:moveTo>
                <a:pt x="0" y="45720"/>
              </a:moveTo>
              <a:lnTo>
                <a:pt x="33347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90689" y="2790123"/>
        <a:ext cx="16673" cy="16673"/>
      </dsp:txXfrm>
    </dsp:sp>
    <dsp:sp modelId="{DA0763D4-B00A-48AA-9D06-C198B09AEE53}">
      <dsp:nvSpPr>
        <dsp:cNvPr id="0" name=""/>
        <dsp:cNvSpPr/>
      </dsp:nvSpPr>
      <dsp:spPr>
        <a:xfrm>
          <a:off x="2532290" y="2163033"/>
          <a:ext cx="333471" cy="635426"/>
        </a:xfrm>
        <a:custGeom>
          <a:avLst/>
          <a:gdLst/>
          <a:ahLst/>
          <a:cxnLst/>
          <a:rect l="0" t="0" r="0" b="0"/>
          <a:pathLst>
            <a:path>
              <a:moveTo>
                <a:pt x="0" y="635426"/>
              </a:moveTo>
              <a:lnTo>
                <a:pt x="166735" y="635426"/>
              </a:lnTo>
              <a:lnTo>
                <a:pt x="166735" y="0"/>
              </a:lnTo>
              <a:lnTo>
                <a:pt x="33347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latin typeface="Century Gothic" panose="020B0502020202020204" pitchFamily="34" charset="0"/>
          </a:endParaRPr>
        </a:p>
      </dsp:txBody>
      <dsp:txXfrm>
        <a:off x="2681085" y="2462806"/>
        <a:ext cx="35880" cy="35880"/>
      </dsp:txXfrm>
    </dsp:sp>
    <dsp:sp modelId="{835EF310-3716-4072-800E-0847AC298D3F}">
      <dsp:nvSpPr>
        <dsp:cNvPr id="0" name=""/>
        <dsp:cNvSpPr/>
      </dsp:nvSpPr>
      <dsp:spPr>
        <a:xfrm>
          <a:off x="2532290" y="1527606"/>
          <a:ext cx="333471" cy="1270853"/>
        </a:xfrm>
        <a:custGeom>
          <a:avLst/>
          <a:gdLst/>
          <a:ahLst/>
          <a:cxnLst/>
          <a:rect l="0" t="0" r="0" b="0"/>
          <a:pathLst>
            <a:path>
              <a:moveTo>
                <a:pt x="0" y="1270853"/>
              </a:moveTo>
              <a:lnTo>
                <a:pt x="166735" y="1270853"/>
              </a:lnTo>
              <a:lnTo>
                <a:pt x="166735" y="0"/>
              </a:lnTo>
              <a:lnTo>
                <a:pt x="33347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latin typeface="Century Gothic" panose="020B0502020202020204" pitchFamily="34" charset="0"/>
          </a:endParaRPr>
        </a:p>
      </dsp:txBody>
      <dsp:txXfrm>
        <a:off x="2666179" y="2130186"/>
        <a:ext cx="65693" cy="65693"/>
      </dsp:txXfrm>
    </dsp:sp>
    <dsp:sp modelId="{75C64A9A-4DCF-4B37-B9DC-C6DFDE196DA4}">
      <dsp:nvSpPr>
        <dsp:cNvPr id="0" name=""/>
        <dsp:cNvSpPr/>
      </dsp:nvSpPr>
      <dsp:spPr>
        <a:xfrm>
          <a:off x="2532290" y="892180"/>
          <a:ext cx="333471" cy="1906280"/>
        </a:xfrm>
        <a:custGeom>
          <a:avLst/>
          <a:gdLst/>
          <a:ahLst/>
          <a:cxnLst/>
          <a:rect l="0" t="0" r="0" b="0"/>
          <a:pathLst>
            <a:path>
              <a:moveTo>
                <a:pt x="0" y="1906280"/>
              </a:moveTo>
              <a:lnTo>
                <a:pt x="166735" y="1906280"/>
              </a:lnTo>
              <a:lnTo>
                <a:pt x="166735" y="0"/>
              </a:lnTo>
              <a:lnTo>
                <a:pt x="33347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latin typeface="Century Gothic" panose="020B0502020202020204" pitchFamily="34" charset="0"/>
          </a:endParaRPr>
        </a:p>
      </dsp:txBody>
      <dsp:txXfrm>
        <a:off x="2650645" y="1796939"/>
        <a:ext cx="96761" cy="96761"/>
      </dsp:txXfrm>
    </dsp:sp>
    <dsp:sp modelId="{9B8A64F6-0C30-475D-901A-F1009320A8C3}">
      <dsp:nvSpPr>
        <dsp:cNvPr id="0" name=""/>
        <dsp:cNvSpPr/>
      </dsp:nvSpPr>
      <dsp:spPr>
        <a:xfrm>
          <a:off x="2532290" y="256753"/>
          <a:ext cx="333471" cy="2541707"/>
        </a:xfrm>
        <a:custGeom>
          <a:avLst/>
          <a:gdLst/>
          <a:ahLst/>
          <a:cxnLst/>
          <a:rect l="0" t="0" r="0" b="0"/>
          <a:pathLst>
            <a:path>
              <a:moveTo>
                <a:pt x="0" y="2541707"/>
              </a:moveTo>
              <a:lnTo>
                <a:pt x="166735" y="2541707"/>
              </a:lnTo>
              <a:lnTo>
                <a:pt x="166735" y="0"/>
              </a:lnTo>
              <a:lnTo>
                <a:pt x="33347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latin typeface="Century Gothic" panose="020B0502020202020204" pitchFamily="34" charset="0"/>
          </a:endParaRPr>
        </a:p>
      </dsp:txBody>
      <dsp:txXfrm>
        <a:off x="2634938" y="1463519"/>
        <a:ext cx="128174" cy="128174"/>
      </dsp:txXfrm>
    </dsp:sp>
    <dsp:sp modelId="{C956B469-2A9B-464D-BDC3-0D062BA230BC}">
      <dsp:nvSpPr>
        <dsp:cNvPr id="0" name=""/>
        <dsp:cNvSpPr/>
      </dsp:nvSpPr>
      <dsp:spPr>
        <a:xfrm>
          <a:off x="531458" y="2752740"/>
          <a:ext cx="333471" cy="91440"/>
        </a:xfrm>
        <a:custGeom>
          <a:avLst/>
          <a:gdLst/>
          <a:ahLst/>
          <a:cxnLst/>
          <a:rect l="0" t="0" r="0" b="0"/>
          <a:pathLst>
            <a:path>
              <a:moveTo>
                <a:pt x="0" y="45720"/>
              </a:moveTo>
              <a:lnTo>
                <a:pt x="33347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latin typeface="Century Gothic" panose="020B0502020202020204" pitchFamily="34" charset="0"/>
          </a:endParaRPr>
        </a:p>
      </dsp:txBody>
      <dsp:txXfrm>
        <a:off x="689857" y="2790123"/>
        <a:ext cx="16673" cy="16673"/>
      </dsp:txXfrm>
    </dsp:sp>
    <dsp:sp modelId="{13F07928-937F-4FA9-8424-385745F87687}">
      <dsp:nvSpPr>
        <dsp:cNvPr id="0" name=""/>
        <dsp:cNvSpPr/>
      </dsp:nvSpPr>
      <dsp:spPr>
        <a:xfrm rot="16200000">
          <a:off x="-2521172" y="2544289"/>
          <a:ext cx="5596919" cy="508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latin typeface="Century Gothic" panose="020B0502020202020204" pitchFamily="34" charset="0"/>
            </a:rPr>
            <a:t>CEO</a:t>
          </a:r>
          <a:endParaRPr lang="en-AU" sz="3300" kern="1200">
            <a:latin typeface="Century Gothic" panose="020B0502020202020204" pitchFamily="34" charset="0"/>
          </a:endParaRPr>
        </a:p>
      </dsp:txBody>
      <dsp:txXfrm>
        <a:off x="-2521172" y="2544289"/>
        <a:ext cx="5596919" cy="508341"/>
      </dsp:txXfrm>
    </dsp:sp>
    <dsp:sp modelId="{FE2D8BF0-A6EC-4C83-B82B-E2C9BD898324}">
      <dsp:nvSpPr>
        <dsp:cNvPr id="0" name=""/>
        <dsp:cNvSpPr/>
      </dsp:nvSpPr>
      <dsp:spPr>
        <a:xfrm>
          <a:off x="864930" y="2544289"/>
          <a:ext cx="1667359" cy="50834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People &amp; Culture (Chair)</a:t>
          </a:r>
          <a:endParaRPr lang="en-AU" sz="1100" kern="1200" dirty="0">
            <a:latin typeface="Century Gothic" panose="020B0502020202020204" pitchFamily="34" charset="0"/>
          </a:endParaRPr>
        </a:p>
      </dsp:txBody>
      <dsp:txXfrm>
        <a:off x="864930" y="2544289"/>
        <a:ext cx="1667359" cy="508341"/>
      </dsp:txXfrm>
    </dsp:sp>
    <dsp:sp modelId="{7C0FC54C-21A4-4EE6-A7C3-669BFAC183F2}">
      <dsp:nvSpPr>
        <dsp:cNvPr id="0" name=""/>
        <dsp:cNvSpPr/>
      </dsp:nvSpPr>
      <dsp:spPr>
        <a:xfrm>
          <a:off x="2865762" y="2582"/>
          <a:ext cx="1667359" cy="50834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COVID Response Coordinator </a:t>
          </a:r>
          <a:endParaRPr lang="en-AU" sz="1100" kern="1200" dirty="0">
            <a:latin typeface="Century Gothic" panose="020B0502020202020204" pitchFamily="34" charset="0"/>
          </a:endParaRPr>
        </a:p>
      </dsp:txBody>
      <dsp:txXfrm>
        <a:off x="2865762" y="2582"/>
        <a:ext cx="1667359" cy="508341"/>
      </dsp:txXfrm>
    </dsp:sp>
    <dsp:sp modelId="{711BF92B-10FE-452C-9E4C-6CDE366B116F}">
      <dsp:nvSpPr>
        <dsp:cNvPr id="0" name=""/>
        <dsp:cNvSpPr/>
      </dsp:nvSpPr>
      <dsp:spPr>
        <a:xfrm>
          <a:off x="2865762" y="638009"/>
          <a:ext cx="1667359" cy="50834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Executive Manager Community Services</a:t>
          </a:r>
          <a:endParaRPr lang="en-AU" sz="1100" kern="1200" dirty="0">
            <a:latin typeface="Century Gothic" panose="020B0502020202020204" pitchFamily="34" charset="0"/>
          </a:endParaRPr>
        </a:p>
      </dsp:txBody>
      <dsp:txXfrm>
        <a:off x="2865762" y="638009"/>
        <a:ext cx="1667359" cy="508341"/>
      </dsp:txXfrm>
    </dsp:sp>
    <dsp:sp modelId="{C11FFA12-2B06-4A5D-8CB4-38E40756F927}">
      <dsp:nvSpPr>
        <dsp:cNvPr id="0" name=""/>
        <dsp:cNvSpPr/>
      </dsp:nvSpPr>
      <dsp:spPr>
        <a:xfrm>
          <a:off x="2865762" y="1273436"/>
          <a:ext cx="1667359" cy="50834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Executive Manager Strategy and Business Development </a:t>
          </a:r>
          <a:endParaRPr lang="en-AU" sz="1100" kern="1200" dirty="0">
            <a:latin typeface="Century Gothic" panose="020B0502020202020204" pitchFamily="34" charset="0"/>
          </a:endParaRPr>
        </a:p>
      </dsp:txBody>
      <dsp:txXfrm>
        <a:off x="2865762" y="1273436"/>
        <a:ext cx="1667359" cy="508341"/>
      </dsp:txXfrm>
    </dsp:sp>
    <dsp:sp modelId="{BA2B7AB9-4131-4479-AA4F-5641E41BA01B}">
      <dsp:nvSpPr>
        <dsp:cNvPr id="0" name=""/>
        <dsp:cNvSpPr/>
      </dsp:nvSpPr>
      <dsp:spPr>
        <a:xfrm>
          <a:off x="2865762" y="1908862"/>
          <a:ext cx="1667359" cy="50834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Integrated Leadership Team Representatives x 3</a:t>
          </a:r>
          <a:endParaRPr lang="en-AU" sz="1100" kern="1200" dirty="0">
            <a:latin typeface="Century Gothic" panose="020B0502020202020204" pitchFamily="34" charset="0"/>
          </a:endParaRPr>
        </a:p>
      </dsp:txBody>
      <dsp:txXfrm>
        <a:off x="2865762" y="1908862"/>
        <a:ext cx="1667359" cy="508341"/>
      </dsp:txXfrm>
    </dsp:sp>
    <dsp:sp modelId="{FCB7EFBA-1F70-42AB-8CE7-509D34451D18}">
      <dsp:nvSpPr>
        <dsp:cNvPr id="0" name=""/>
        <dsp:cNvSpPr/>
      </dsp:nvSpPr>
      <dsp:spPr>
        <a:xfrm>
          <a:off x="2865762" y="2544289"/>
          <a:ext cx="1667359" cy="50834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Principal Practice Leader Out of Home Care</a:t>
          </a:r>
          <a:endParaRPr lang="en-AU" sz="1100" kern="1200" dirty="0">
            <a:latin typeface="Century Gothic" panose="020B0502020202020204" pitchFamily="34" charset="0"/>
          </a:endParaRPr>
        </a:p>
      </dsp:txBody>
      <dsp:txXfrm>
        <a:off x="2865762" y="2544289"/>
        <a:ext cx="1667359" cy="508341"/>
      </dsp:txXfrm>
    </dsp:sp>
    <dsp:sp modelId="{3C31D608-6883-4D4B-B3F3-1E4CF6676FCD}">
      <dsp:nvSpPr>
        <dsp:cNvPr id="0" name=""/>
        <dsp:cNvSpPr/>
      </dsp:nvSpPr>
      <dsp:spPr>
        <a:xfrm>
          <a:off x="2865762" y="3179716"/>
          <a:ext cx="1667359" cy="50834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General Manager Finance</a:t>
          </a:r>
          <a:endParaRPr lang="en-AU" sz="1100" kern="1200" dirty="0">
            <a:latin typeface="Century Gothic" panose="020B0502020202020204" pitchFamily="34" charset="0"/>
          </a:endParaRPr>
        </a:p>
      </dsp:txBody>
      <dsp:txXfrm>
        <a:off x="2865762" y="3179716"/>
        <a:ext cx="1667359" cy="508341"/>
      </dsp:txXfrm>
    </dsp:sp>
    <dsp:sp modelId="{F5150C0A-6A6F-4E90-BAD6-A9E7C0C15063}">
      <dsp:nvSpPr>
        <dsp:cNvPr id="0" name=""/>
        <dsp:cNvSpPr/>
      </dsp:nvSpPr>
      <dsp:spPr>
        <a:xfrm>
          <a:off x="2865762" y="3815143"/>
          <a:ext cx="1667359" cy="50834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Manager Information Communication and Technology </a:t>
          </a:r>
          <a:endParaRPr lang="en-AU" sz="1100" kern="1200" dirty="0">
            <a:latin typeface="Century Gothic" panose="020B0502020202020204" pitchFamily="34" charset="0"/>
          </a:endParaRPr>
        </a:p>
      </dsp:txBody>
      <dsp:txXfrm>
        <a:off x="2865762" y="3815143"/>
        <a:ext cx="1667359" cy="508341"/>
      </dsp:txXfrm>
    </dsp:sp>
    <dsp:sp modelId="{0985DCB3-63DB-4115-8E78-B7B74AC59920}">
      <dsp:nvSpPr>
        <dsp:cNvPr id="0" name=""/>
        <dsp:cNvSpPr/>
      </dsp:nvSpPr>
      <dsp:spPr>
        <a:xfrm>
          <a:off x="2865762" y="4450570"/>
          <a:ext cx="1667359" cy="50834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EA to the CEO + Service Support Lead</a:t>
          </a:r>
          <a:endParaRPr lang="en-AU" sz="1100" kern="1200" dirty="0">
            <a:latin typeface="Century Gothic" panose="020B0502020202020204" pitchFamily="34" charset="0"/>
          </a:endParaRPr>
        </a:p>
      </dsp:txBody>
      <dsp:txXfrm>
        <a:off x="2865762" y="4450570"/>
        <a:ext cx="1667359" cy="508341"/>
      </dsp:txXfrm>
    </dsp:sp>
    <dsp:sp modelId="{35BED187-0BD9-4765-8DE0-A5D95AF0D0EF}">
      <dsp:nvSpPr>
        <dsp:cNvPr id="0" name=""/>
        <dsp:cNvSpPr/>
      </dsp:nvSpPr>
      <dsp:spPr>
        <a:xfrm>
          <a:off x="2865762" y="5085996"/>
          <a:ext cx="1667359" cy="50834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Manager Fundraising and Events</a:t>
          </a:r>
          <a:endParaRPr lang="en-AU" sz="1100" kern="1200" dirty="0">
            <a:latin typeface="Century Gothic" panose="020B0502020202020204" pitchFamily="34" charset="0"/>
          </a:endParaRPr>
        </a:p>
      </dsp:txBody>
      <dsp:txXfrm>
        <a:off x="2865762" y="5085996"/>
        <a:ext cx="1667359" cy="50834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9214A-9968-488D-A697-9AEE7185899B}" type="datetimeFigureOut">
              <a:rPr lang="en-AU" smtClean="0"/>
              <a:t>2/02/2022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3A615-8250-400F-A555-1CDFEF4498E0}" type="slidenum">
              <a:rPr lang="en-AU" smtClean="0"/>
              <a:t>‹#›</a:t>
            </a:fld>
            <a:endParaRPr lang="en-AU"/>
          </a:p>
        </p:txBody>
      </p:sp>
    </p:spTree>
    <p:extLst>
      <p:ext uri="{BB962C8B-B14F-4D97-AF65-F5344CB8AC3E}">
        <p14:creationId xmlns:p14="http://schemas.microsoft.com/office/powerpoint/2010/main" val="106906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545C-0E68-424C-B188-329224F092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2BA70D-0B15-4DA1-AAF1-8CAE09795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4C62051-1FB9-471C-B4F4-83F78B2615BC}"/>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1B232DA4-1397-437D-A2A8-A62F79F1DB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87F684-1169-4261-B33D-1FEE05E7259F}"/>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419731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46D5-54EE-410E-B003-A417885D0B4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DC7797-4BBB-4B9B-B8D1-FA48EFF116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24B4AE-FDB4-46D7-B88C-EB0C96E20178}"/>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4FB0D8BB-1ADE-4943-8417-C8DB86FA7C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C640E5-AA0F-4A25-AF8D-1E3AFC6BCE3D}"/>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265757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6E2EB-770B-480A-BD26-D1671EA73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69EE98-EA6A-4BB8-90BE-A80DFED4CE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AFF89E-059E-42D2-A120-C891B516A28E}"/>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19AA6714-B2DB-4FD0-B6DB-6282AE52BB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8E0065-CFE0-404D-8B02-57D6BCDD77A2}"/>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139780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C178-9C66-4CC9-AA14-D0589F77259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F2B8A64-99A0-41E9-B3E6-5CFAE17F5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419ACA-4D19-4EF7-AEBA-FF3506F60D6A}"/>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D9D5F33D-266A-45E9-8819-611A3B4485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ACE058-6219-4529-8130-D59AFD084CDD}"/>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253563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F0B4-A681-4E28-8ABC-1BB5C0B4E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83D057A-4792-456C-9F3F-C878B86F9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3F978-F202-4628-A34A-0A78716C4E1E}"/>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DF28D4A8-AE9D-4BD1-B032-0FA2ADEA9F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27288B-F3A5-42A2-A6AC-2D3EE3F3F37D}"/>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420590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CB03-EFD3-48C8-9366-09FF85DA97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213FB9-5682-4325-8A8D-A5FADEFD9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0DD5F18-4449-44CF-92EC-02D549B727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35834E2-DF31-4B40-BC8E-05C8FD31E3DD}"/>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6" name="Footer Placeholder 5">
            <a:extLst>
              <a:ext uri="{FF2B5EF4-FFF2-40B4-BE49-F238E27FC236}">
                <a16:creationId xmlns:a16="http://schemas.microsoft.com/office/drawing/2014/main" id="{969C0103-C29B-4084-9DAB-A71A827505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31948F-6AF6-4A1C-966E-41B04C1C3DC2}"/>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80471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AE6B-766B-4EDC-A16F-16A72A31B56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73F6A27-FE02-48A8-9681-0F081707F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168D7-FAEF-4B14-B2DA-F2D12CC86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CD759CD-D516-4FAF-864F-1A4560832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F5505-905A-4143-85B3-1BDBD0F08C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6020F-AF12-4C02-927A-E6B9E996FC9E}"/>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8" name="Footer Placeholder 7">
            <a:extLst>
              <a:ext uri="{FF2B5EF4-FFF2-40B4-BE49-F238E27FC236}">
                <a16:creationId xmlns:a16="http://schemas.microsoft.com/office/drawing/2014/main" id="{003A0E39-715E-4FC7-AFAE-20592E6D25D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9424C6B-2A9C-4DC6-B40C-AEF29F887821}"/>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215643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3021-EAFF-48A5-B68F-F7B1D03DD61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3F4E37-6284-491F-ADDA-CEE6E867AFFD}"/>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4" name="Footer Placeholder 3">
            <a:extLst>
              <a:ext uri="{FF2B5EF4-FFF2-40B4-BE49-F238E27FC236}">
                <a16:creationId xmlns:a16="http://schemas.microsoft.com/office/drawing/2014/main" id="{E834E71E-94DD-4B12-B0AB-46085D54B30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BCE8E66-6059-4EA4-BA30-2EB828C128A2}"/>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296103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385AC-CD4A-4AA1-9C98-A2C39B69948E}"/>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3" name="Footer Placeholder 2">
            <a:extLst>
              <a:ext uri="{FF2B5EF4-FFF2-40B4-BE49-F238E27FC236}">
                <a16:creationId xmlns:a16="http://schemas.microsoft.com/office/drawing/2014/main" id="{38A35768-D760-437A-895E-581886AFF69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3C002A4-A01F-4F74-A817-2BA0C3A03F14}"/>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214845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C9C6-BFBF-4604-8A41-C594AFB96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5B798F-468D-4067-A3D8-D67EAD024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B9E8815-CEC6-4CC1-81C3-756B7FF8C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91B65-6F76-4DB7-B105-93A028DC5123}"/>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6" name="Footer Placeholder 5">
            <a:extLst>
              <a:ext uri="{FF2B5EF4-FFF2-40B4-BE49-F238E27FC236}">
                <a16:creationId xmlns:a16="http://schemas.microsoft.com/office/drawing/2014/main" id="{92B1A0EC-8CC0-4696-88A1-36C2C0B4DB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030F15E-725E-4D42-B61D-AC7DF8A46A27}"/>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55789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5C67-3CF2-4CA4-ADA2-E6324AAF0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18EBCF1-7B92-46C6-A3C6-82C5DE5D5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F33859-F3D2-4F5A-B42D-33F47736B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F691B-332E-48BE-B2EC-568B52ABF8F8}"/>
              </a:ext>
            </a:extLst>
          </p:cNvPr>
          <p:cNvSpPr>
            <a:spLocks noGrp="1"/>
          </p:cNvSpPr>
          <p:nvPr>
            <p:ph type="dt" sz="half" idx="10"/>
          </p:nvPr>
        </p:nvSpPr>
        <p:spPr/>
        <p:txBody>
          <a:bodyPr/>
          <a:lstStyle/>
          <a:p>
            <a:fld id="{23D39C0F-AFDB-4B97-BA3C-FF721592A7F6}" type="datetimeFigureOut">
              <a:rPr lang="en-AU" smtClean="0"/>
              <a:t>2/02/2022</a:t>
            </a:fld>
            <a:endParaRPr lang="en-AU"/>
          </a:p>
        </p:txBody>
      </p:sp>
      <p:sp>
        <p:nvSpPr>
          <p:cNvPr id="6" name="Footer Placeholder 5">
            <a:extLst>
              <a:ext uri="{FF2B5EF4-FFF2-40B4-BE49-F238E27FC236}">
                <a16:creationId xmlns:a16="http://schemas.microsoft.com/office/drawing/2014/main" id="{4DF5A2BD-0565-43E1-90C5-5ED5F53CF26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5537CF-CA27-4C91-9774-B8AD1A5A6034}"/>
              </a:ext>
            </a:extLst>
          </p:cNvPr>
          <p:cNvSpPr>
            <a:spLocks noGrp="1"/>
          </p:cNvSpPr>
          <p:nvPr>
            <p:ph type="sldNum" sz="quarter" idx="12"/>
          </p:nvPr>
        </p:nvSpPr>
        <p:spPr/>
        <p:txBody>
          <a:bodyPr/>
          <a:lstStyle/>
          <a:p>
            <a:fld id="{F4C72BD1-E0E3-46E0-8F57-E5C6B48EEF0F}" type="slidenum">
              <a:rPr lang="en-AU" smtClean="0"/>
              <a:t>‹#›</a:t>
            </a:fld>
            <a:endParaRPr lang="en-AU"/>
          </a:p>
        </p:txBody>
      </p:sp>
    </p:spTree>
    <p:extLst>
      <p:ext uri="{BB962C8B-B14F-4D97-AF65-F5344CB8AC3E}">
        <p14:creationId xmlns:p14="http://schemas.microsoft.com/office/powerpoint/2010/main" val="82660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3D5E2-B53A-49EF-99E8-9355EC309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D60ECD-0BAF-4DDA-B3D2-A80F6598F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8C2E0E-0C43-42A1-864A-202E3CFBE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39C0F-AFDB-4B97-BA3C-FF721592A7F6}" type="datetimeFigureOut">
              <a:rPr lang="en-AU" smtClean="0"/>
              <a:t>2/02/2022</a:t>
            </a:fld>
            <a:endParaRPr lang="en-AU"/>
          </a:p>
        </p:txBody>
      </p:sp>
      <p:sp>
        <p:nvSpPr>
          <p:cNvPr id="5" name="Footer Placeholder 4">
            <a:extLst>
              <a:ext uri="{FF2B5EF4-FFF2-40B4-BE49-F238E27FC236}">
                <a16:creationId xmlns:a16="http://schemas.microsoft.com/office/drawing/2014/main" id="{56D15C44-E108-409A-B44D-100611B9E2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E6BD6BB-6A29-4979-B704-573823D2A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72BD1-E0E3-46E0-8F57-E5C6B48EEF0F}" type="slidenum">
              <a:rPr lang="en-AU" smtClean="0"/>
              <a:t>‹#›</a:t>
            </a:fld>
            <a:endParaRPr lang="en-AU"/>
          </a:p>
        </p:txBody>
      </p:sp>
    </p:spTree>
    <p:extLst>
      <p:ext uri="{BB962C8B-B14F-4D97-AF65-F5344CB8AC3E}">
        <p14:creationId xmlns:p14="http://schemas.microsoft.com/office/powerpoint/2010/main" val="370607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hyperlink" Target="mailto:shelley.micale@anglicarewa.org.au?subject=Covid%20Stuff"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195C9-E8BA-485E-BD14-D5F67C0CC4FA}"/>
              </a:ext>
            </a:extLst>
          </p:cNvPr>
          <p:cNvSpPr>
            <a:spLocks noGrp="1"/>
          </p:cNvSpPr>
          <p:nvPr>
            <p:ph type="ctrTitle"/>
          </p:nvPr>
        </p:nvSpPr>
        <p:spPr>
          <a:xfrm>
            <a:off x="838200" y="4242090"/>
            <a:ext cx="10515600" cy="1270232"/>
          </a:xfrm>
        </p:spPr>
        <p:txBody>
          <a:bodyPr>
            <a:normAutofit/>
          </a:bodyPr>
          <a:lstStyle/>
          <a:p>
            <a:r>
              <a:rPr lang="en-US" sz="6600"/>
              <a:t>COVID-19 Workforce Planning</a:t>
            </a:r>
            <a:endParaRPr lang="en-AU" sz="6600"/>
          </a:p>
        </p:txBody>
      </p:sp>
      <p:sp>
        <p:nvSpPr>
          <p:cNvPr id="3" name="Subtitle 2">
            <a:extLst>
              <a:ext uri="{FF2B5EF4-FFF2-40B4-BE49-F238E27FC236}">
                <a16:creationId xmlns:a16="http://schemas.microsoft.com/office/drawing/2014/main" id="{819B6129-6D7B-41F7-BC18-6EC528018E8A}"/>
              </a:ext>
            </a:extLst>
          </p:cNvPr>
          <p:cNvSpPr>
            <a:spLocks noGrp="1"/>
          </p:cNvSpPr>
          <p:nvPr>
            <p:ph type="subTitle" idx="1"/>
          </p:nvPr>
        </p:nvSpPr>
        <p:spPr>
          <a:xfrm>
            <a:off x="838200" y="5604397"/>
            <a:ext cx="10515600" cy="647468"/>
          </a:xfrm>
        </p:spPr>
        <p:txBody>
          <a:bodyPr>
            <a:normAutofit/>
          </a:bodyPr>
          <a:lstStyle/>
          <a:p>
            <a:r>
              <a:rPr lang="en-US" dirty="0"/>
              <a:t>Planning for the worst-case scenario and hoping for the best</a:t>
            </a:r>
            <a:endParaRPr lang="en-AU" dirty="0"/>
          </a:p>
        </p:txBody>
      </p:sp>
      <p:pic>
        <p:nvPicPr>
          <p:cNvPr id="4" name="Picture 3">
            <a:extLst>
              <a:ext uri="{FF2B5EF4-FFF2-40B4-BE49-F238E27FC236}">
                <a16:creationId xmlns:a16="http://schemas.microsoft.com/office/drawing/2014/main" id="{BCF7B155-3F7E-4CBE-B2E8-D061412BB79A}"/>
              </a:ext>
            </a:extLst>
          </p:cNvPr>
          <p:cNvPicPr>
            <a:picLocks noChangeAspect="1"/>
          </p:cNvPicPr>
          <p:nvPr/>
        </p:nvPicPr>
        <p:blipFill rotWithShape="1">
          <a:blip r:embed="rId2"/>
          <a:srcRect l="15003" r="7684" b="1"/>
          <a:stretch/>
        </p:blipFill>
        <p:spPr>
          <a:xfrm>
            <a:off x="8262778"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p:spPr>
      </p:pic>
      <p:pic>
        <p:nvPicPr>
          <p:cNvPr id="6" name="Picture 5">
            <a:extLst>
              <a:ext uri="{FF2B5EF4-FFF2-40B4-BE49-F238E27FC236}">
                <a16:creationId xmlns:a16="http://schemas.microsoft.com/office/drawing/2014/main" id="{3C28161B-70E3-4470-917C-12D15B369654}"/>
              </a:ext>
            </a:extLst>
          </p:cNvPr>
          <p:cNvPicPr>
            <a:picLocks noChangeAspect="1"/>
          </p:cNvPicPr>
          <p:nvPr/>
        </p:nvPicPr>
        <p:blipFill rotWithShape="1">
          <a:blip r:embed="rId3"/>
          <a:srcRect l="23581" r="22056" b="-2"/>
          <a:stretch/>
        </p:blipFill>
        <p:spPr>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12" name="Picture 11">
            <a:extLst>
              <a:ext uri="{FF2B5EF4-FFF2-40B4-BE49-F238E27FC236}">
                <a16:creationId xmlns:a16="http://schemas.microsoft.com/office/drawing/2014/main" id="{196AD82D-22B0-4B37-91AD-0998AD4E5CC5}"/>
              </a:ext>
            </a:extLst>
          </p:cNvPr>
          <p:cNvPicPr>
            <a:picLocks noChangeAspect="1"/>
          </p:cNvPicPr>
          <p:nvPr/>
        </p:nvPicPr>
        <p:blipFill rotWithShape="1">
          <a:blip r:embed="rId4"/>
          <a:srcRect l="18374" r="17360" b="1"/>
          <a:stretch/>
        </p:blipFill>
        <p:spPr>
          <a:xfrm>
            <a:off x="404334" y="400051"/>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
        <p:nvSpPr>
          <p:cNvPr id="42" name="sketch line">
            <a:extLst>
              <a:ext uri="{FF2B5EF4-FFF2-40B4-BE49-F238E27FC236}">
                <a16:creationId xmlns:a16="http://schemas.microsoft.com/office/drawing/2014/main" id="{605D77EC-B84E-48F8-9EC4-93E851C0F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551232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22D6FC-33FC-490A-92B3-9613E3722C18}"/>
              </a:ext>
            </a:extLst>
          </p:cNvPr>
          <p:cNvPicPr>
            <a:picLocks noChangeAspect="1"/>
          </p:cNvPicPr>
          <p:nvPr/>
        </p:nvPicPr>
        <p:blipFill>
          <a:blip r:embed="rId5"/>
          <a:stretch>
            <a:fillRect/>
          </a:stretch>
        </p:blipFill>
        <p:spPr>
          <a:xfrm>
            <a:off x="10787974" y="5511129"/>
            <a:ext cx="1312652" cy="1323324"/>
          </a:xfrm>
          <a:prstGeom prst="rect">
            <a:avLst/>
          </a:prstGeom>
        </p:spPr>
      </p:pic>
    </p:spTree>
    <p:extLst>
      <p:ext uri="{BB962C8B-B14F-4D97-AF65-F5344CB8AC3E}">
        <p14:creationId xmlns:p14="http://schemas.microsoft.com/office/powerpoint/2010/main" val="127903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6253896C-78B0-4426-8525-1B27F84C05D4}"/>
              </a:ext>
            </a:extLst>
          </p:cNvPr>
          <p:cNvSpPr/>
          <p:nvPr/>
        </p:nvSpPr>
        <p:spPr>
          <a:xfrm>
            <a:off x="1319593" y="5254919"/>
            <a:ext cx="2293680" cy="1314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dirty="0"/>
          </a:p>
        </p:txBody>
      </p:sp>
      <p:sp>
        <p:nvSpPr>
          <p:cNvPr id="147" name="Rectangle 146">
            <a:extLst>
              <a:ext uri="{FF2B5EF4-FFF2-40B4-BE49-F238E27FC236}">
                <a16:creationId xmlns:a16="http://schemas.microsoft.com/office/drawing/2014/main" id="{1262CFD0-8537-4752-8142-BC21DA31F7D9}"/>
              </a:ext>
            </a:extLst>
          </p:cNvPr>
          <p:cNvSpPr/>
          <p:nvPr/>
        </p:nvSpPr>
        <p:spPr>
          <a:xfrm>
            <a:off x="1362039" y="3863923"/>
            <a:ext cx="2293680" cy="1314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127" name="Rectangle 126">
            <a:extLst>
              <a:ext uri="{FF2B5EF4-FFF2-40B4-BE49-F238E27FC236}">
                <a16:creationId xmlns:a16="http://schemas.microsoft.com/office/drawing/2014/main" id="{4807DE5B-92AB-4D01-B6BE-74C66C9AE2B2}"/>
              </a:ext>
            </a:extLst>
          </p:cNvPr>
          <p:cNvSpPr/>
          <p:nvPr/>
        </p:nvSpPr>
        <p:spPr>
          <a:xfrm>
            <a:off x="1362040" y="2475281"/>
            <a:ext cx="2293680" cy="1314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3" name="Rectangle 2">
            <a:extLst>
              <a:ext uri="{FF2B5EF4-FFF2-40B4-BE49-F238E27FC236}">
                <a16:creationId xmlns:a16="http://schemas.microsoft.com/office/drawing/2014/main" id="{9C6FE73E-9CC7-422D-9BDC-3CF7554B7F9B}"/>
              </a:ext>
            </a:extLst>
          </p:cNvPr>
          <p:cNvSpPr/>
          <p:nvPr/>
        </p:nvSpPr>
        <p:spPr>
          <a:xfrm>
            <a:off x="1362040" y="1069206"/>
            <a:ext cx="2293680" cy="1314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40" name="Google Shape;126;p27">
            <a:extLst>
              <a:ext uri="{FF2B5EF4-FFF2-40B4-BE49-F238E27FC236}">
                <a16:creationId xmlns:a16="http://schemas.microsoft.com/office/drawing/2014/main" id="{60756E6A-4EB8-45CA-93CC-517B55247209}"/>
              </a:ext>
            </a:extLst>
          </p:cNvPr>
          <p:cNvSpPr/>
          <p:nvPr/>
        </p:nvSpPr>
        <p:spPr>
          <a:xfrm>
            <a:off x="776953" y="81272"/>
            <a:ext cx="9757630" cy="888605"/>
          </a:xfrm>
          <a:prstGeom prst="roundRect">
            <a:avLst>
              <a:gd name="adj" fmla="val 50000"/>
            </a:avLst>
          </a:prstGeom>
          <a:solidFill>
            <a:srgbClr val="00B0F0"/>
          </a:solidFill>
          <a:ln>
            <a:noFill/>
          </a:ln>
        </p:spPr>
        <p:txBody>
          <a:bodyPr spcFirstLastPara="1" wrap="square" lIns="82939" tIns="82939" rIns="82939" bIns="82939" anchor="ctr" anchorCtr="0">
            <a:noAutofit/>
          </a:bodyPr>
          <a:lstStyle/>
          <a:p>
            <a:pPr>
              <a:buClrTx/>
              <a:defRPr/>
            </a:pPr>
            <a:endParaRPr sz="1633">
              <a:solidFill>
                <a:sysClr val="windowText" lastClr="000000"/>
              </a:solidFill>
            </a:endParaRPr>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3426211" y="275498"/>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a:buClr>
                <a:srgbClr val="000000"/>
              </a:buClr>
              <a:buSzPts val="1100"/>
              <a:buFont typeface="Arial"/>
              <a:buNone/>
            </a:pPr>
            <a:r>
              <a:rPr lang="en-US" sz="2540" dirty="0">
                <a:solidFill>
                  <a:schemeClr val="bg1"/>
                </a:solidFill>
                <a:latin typeface="Century Gothic" panose="020B0502020202020204" pitchFamily="34" charset="0"/>
                <a:ea typeface="Montserrat ExtraBold"/>
                <a:cs typeface="Montserrat ExtraBold"/>
                <a:sym typeface="Montserrat ExtraBold"/>
              </a:rPr>
              <a:t>COVID-19 Daily- Dashboard</a:t>
            </a:r>
          </a:p>
        </p:txBody>
      </p:sp>
      <p:sp>
        <p:nvSpPr>
          <p:cNvPr id="84" name="Rectangle 83">
            <a:extLst>
              <a:ext uri="{FF2B5EF4-FFF2-40B4-BE49-F238E27FC236}">
                <a16:creationId xmlns:a16="http://schemas.microsoft.com/office/drawing/2014/main" id="{E5FDF5BD-AB45-467A-9BFD-26DDE6D77440}"/>
              </a:ext>
            </a:extLst>
          </p:cNvPr>
          <p:cNvSpPr/>
          <p:nvPr/>
        </p:nvSpPr>
        <p:spPr>
          <a:xfrm>
            <a:off x="6510906" y="10405142"/>
            <a:ext cx="3815824" cy="1191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0" name="Rectangle 89">
            <a:extLst>
              <a:ext uri="{FF2B5EF4-FFF2-40B4-BE49-F238E27FC236}">
                <a16:creationId xmlns:a16="http://schemas.microsoft.com/office/drawing/2014/main" id="{A08BA3ED-9E93-43C3-8306-3B780D870834}"/>
              </a:ext>
            </a:extLst>
          </p:cNvPr>
          <p:cNvSpPr/>
          <p:nvPr/>
        </p:nvSpPr>
        <p:spPr>
          <a:xfrm>
            <a:off x="10395861" y="10405142"/>
            <a:ext cx="3815824" cy="1191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1" name="Rectangle 90">
            <a:extLst>
              <a:ext uri="{FF2B5EF4-FFF2-40B4-BE49-F238E27FC236}">
                <a16:creationId xmlns:a16="http://schemas.microsoft.com/office/drawing/2014/main" id="{C1D25F81-E5DF-49AC-A18E-D33377035F0B}"/>
              </a:ext>
            </a:extLst>
          </p:cNvPr>
          <p:cNvSpPr/>
          <p:nvPr/>
        </p:nvSpPr>
        <p:spPr>
          <a:xfrm>
            <a:off x="15527104" y="10400411"/>
            <a:ext cx="3815824" cy="1191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2" name="Rectangle 91">
            <a:extLst>
              <a:ext uri="{FF2B5EF4-FFF2-40B4-BE49-F238E27FC236}">
                <a16:creationId xmlns:a16="http://schemas.microsoft.com/office/drawing/2014/main" id="{FA9268B0-A709-4E55-8FC7-8EDC0C7B1BE0}"/>
              </a:ext>
            </a:extLst>
          </p:cNvPr>
          <p:cNvSpPr/>
          <p:nvPr/>
        </p:nvSpPr>
        <p:spPr>
          <a:xfrm>
            <a:off x="19412054" y="10400411"/>
            <a:ext cx="3815824" cy="119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3" name="TextBox 102">
            <a:extLst>
              <a:ext uri="{FF2B5EF4-FFF2-40B4-BE49-F238E27FC236}">
                <a16:creationId xmlns:a16="http://schemas.microsoft.com/office/drawing/2014/main" id="{CDA0BB2F-88DF-40A3-8584-D23F5EA51474}"/>
              </a:ext>
            </a:extLst>
          </p:cNvPr>
          <p:cNvSpPr txBox="1"/>
          <p:nvPr/>
        </p:nvSpPr>
        <p:spPr>
          <a:xfrm>
            <a:off x="7632386" y="10731182"/>
            <a:ext cx="1572867"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DESIRE</a:t>
            </a:r>
          </a:p>
        </p:txBody>
      </p:sp>
      <p:sp>
        <p:nvSpPr>
          <p:cNvPr id="104" name="TextBox 103">
            <a:extLst>
              <a:ext uri="{FF2B5EF4-FFF2-40B4-BE49-F238E27FC236}">
                <a16:creationId xmlns:a16="http://schemas.microsoft.com/office/drawing/2014/main" id="{ADD1BFFE-89C4-4C15-BDDD-75ECE68B436C}"/>
              </a:ext>
            </a:extLst>
          </p:cNvPr>
          <p:cNvSpPr txBox="1"/>
          <p:nvPr/>
        </p:nvSpPr>
        <p:spPr>
          <a:xfrm>
            <a:off x="12225823" y="10731182"/>
            <a:ext cx="2648482"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KNOWLEDGE</a:t>
            </a:r>
          </a:p>
        </p:txBody>
      </p:sp>
      <p:sp>
        <p:nvSpPr>
          <p:cNvPr id="105" name="TextBox 104">
            <a:extLst>
              <a:ext uri="{FF2B5EF4-FFF2-40B4-BE49-F238E27FC236}">
                <a16:creationId xmlns:a16="http://schemas.microsoft.com/office/drawing/2014/main" id="{EB0FCF04-0A89-4D9C-8065-5C6C3FF559D0}"/>
              </a:ext>
            </a:extLst>
          </p:cNvPr>
          <p:cNvSpPr txBox="1"/>
          <p:nvPr/>
        </p:nvSpPr>
        <p:spPr>
          <a:xfrm>
            <a:off x="16617324" y="10726451"/>
            <a:ext cx="1635384"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ABILITY</a:t>
            </a:r>
          </a:p>
        </p:txBody>
      </p:sp>
      <p:sp>
        <p:nvSpPr>
          <p:cNvPr id="106" name="TextBox 105">
            <a:extLst>
              <a:ext uri="{FF2B5EF4-FFF2-40B4-BE49-F238E27FC236}">
                <a16:creationId xmlns:a16="http://schemas.microsoft.com/office/drawing/2014/main" id="{2D85807A-B565-4852-A7A5-AADCB9678E2A}"/>
              </a:ext>
            </a:extLst>
          </p:cNvPr>
          <p:cNvSpPr txBox="1"/>
          <p:nvPr/>
        </p:nvSpPr>
        <p:spPr>
          <a:xfrm>
            <a:off x="19602188" y="10724776"/>
            <a:ext cx="3435556"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REINFORCEMENT</a:t>
            </a:r>
          </a:p>
        </p:txBody>
      </p:sp>
      <p:sp>
        <p:nvSpPr>
          <p:cNvPr id="108" name="Triangle 19">
            <a:extLst>
              <a:ext uri="{FF2B5EF4-FFF2-40B4-BE49-F238E27FC236}">
                <a16:creationId xmlns:a16="http://schemas.microsoft.com/office/drawing/2014/main" id="{DFE7631D-0FD3-46A7-BDA0-45E2E78B680F}"/>
              </a:ext>
            </a:extLst>
          </p:cNvPr>
          <p:cNvSpPr/>
          <p:nvPr/>
        </p:nvSpPr>
        <p:spPr>
          <a:xfrm>
            <a:off x="7421391" y="9815726"/>
            <a:ext cx="1994852" cy="4242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9" name="Triangle 20">
            <a:extLst>
              <a:ext uri="{FF2B5EF4-FFF2-40B4-BE49-F238E27FC236}">
                <a16:creationId xmlns:a16="http://schemas.microsoft.com/office/drawing/2014/main" id="{86D4EA74-6EF0-442D-A099-8D7413B8ABF5}"/>
              </a:ext>
            </a:extLst>
          </p:cNvPr>
          <p:cNvSpPr/>
          <p:nvPr/>
        </p:nvSpPr>
        <p:spPr>
          <a:xfrm>
            <a:off x="12552636" y="9815726"/>
            <a:ext cx="1994852" cy="4242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0" name="Triangle 21">
            <a:extLst>
              <a:ext uri="{FF2B5EF4-FFF2-40B4-BE49-F238E27FC236}">
                <a16:creationId xmlns:a16="http://schemas.microsoft.com/office/drawing/2014/main" id="{99B39CEB-9CED-4C77-914C-99D2298678FA}"/>
              </a:ext>
            </a:extLst>
          </p:cNvPr>
          <p:cNvSpPr/>
          <p:nvPr/>
        </p:nvSpPr>
        <p:spPr>
          <a:xfrm>
            <a:off x="16437593" y="9815726"/>
            <a:ext cx="1994852" cy="4242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1" name="Triangle 22">
            <a:extLst>
              <a:ext uri="{FF2B5EF4-FFF2-40B4-BE49-F238E27FC236}">
                <a16:creationId xmlns:a16="http://schemas.microsoft.com/office/drawing/2014/main" id="{01EBBA7E-AA6E-471D-BFB5-01E109CC9BF9}"/>
              </a:ext>
            </a:extLst>
          </p:cNvPr>
          <p:cNvSpPr/>
          <p:nvPr/>
        </p:nvSpPr>
        <p:spPr>
          <a:xfrm>
            <a:off x="20322538" y="9815726"/>
            <a:ext cx="1994852" cy="42425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11" name="Group 10">
            <a:extLst>
              <a:ext uri="{FF2B5EF4-FFF2-40B4-BE49-F238E27FC236}">
                <a16:creationId xmlns:a16="http://schemas.microsoft.com/office/drawing/2014/main" id="{54D02B6D-F95C-4085-A706-3D7E73A60310}"/>
              </a:ext>
            </a:extLst>
          </p:cNvPr>
          <p:cNvGrpSpPr/>
          <p:nvPr/>
        </p:nvGrpSpPr>
        <p:grpSpPr>
          <a:xfrm>
            <a:off x="1499066" y="1163349"/>
            <a:ext cx="2214595" cy="1232820"/>
            <a:chOff x="278637" y="1282376"/>
            <a:chExt cx="2441181" cy="1358956"/>
          </a:xfrm>
        </p:grpSpPr>
        <p:sp>
          <p:nvSpPr>
            <p:cNvPr id="70" name="TextBox 69">
              <a:extLst>
                <a:ext uri="{FF2B5EF4-FFF2-40B4-BE49-F238E27FC236}">
                  <a16:creationId xmlns:a16="http://schemas.microsoft.com/office/drawing/2014/main" id="{C2814417-3523-4EA6-AE5D-F6D71E85A66F}"/>
                </a:ext>
              </a:extLst>
            </p:cNvPr>
            <p:cNvSpPr txBox="1"/>
            <p:nvPr/>
          </p:nvSpPr>
          <p:spPr>
            <a:xfrm>
              <a:off x="531628" y="2040224"/>
              <a:ext cx="1871329" cy="447973"/>
            </a:xfrm>
            <a:prstGeom prst="rect">
              <a:avLst/>
            </a:prstGeom>
            <a:noFill/>
          </p:spPr>
          <p:txBody>
            <a:bodyPr wrap="square" rtlCol="0" anchor="b" anchorCtr="0">
              <a:spAutoFit/>
            </a:bodyPr>
            <a:lstStyle/>
            <a:p>
              <a:r>
                <a:rPr lang="en-US" sz="2041" b="1">
                  <a:solidFill>
                    <a:schemeClr val="bg1"/>
                  </a:solidFill>
                  <a:latin typeface="Century Gothic" panose="020B0502020202020204" pitchFamily="34" charset="0"/>
                  <a:ea typeface="League Spartan" charset="0"/>
                  <a:cs typeface="Poppins" pitchFamily="2" charset="77"/>
                </a:rPr>
                <a:t>0</a:t>
              </a:r>
            </a:p>
          </p:txBody>
        </p:sp>
        <p:sp>
          <p:nvSpPr>
            <p:cNvPr id="71" name="TextBox 70">
              <a:extLst>
                <a:ext uri="{FF2B5EF4-FFF2-40B4-BE49-F238E27FC236}">
                  <a16:creationId xmlns:a16="http://schemas.microsoft.com/office/drawing/2014/main" id="{80F5358B-E795-4629-84B8-56F34FCE529F}"/>
                </a:ext>
              </a:extLst>
            </p:cNvPr>
            <p:cNvSpPr txBox="1"/>
            <p:nvPr/>
          </p:nvSpPr>
          <p:spPr>
            <a:xfrm>
              <a:off x="1111740" y="1324619"/>
              <a:ext cx="1408176" cy="525864"/>
            </a:xfrm>
            <a:prstGeom prst="rect">
              <a:avLst/>
            </a:prstGeom>
            <a:noFill/>
          </p:spPr>
          <p:txBody>
            <a:bodyPr wrap="square" lIns="31107" rtlCol="0" anchor="t" anchorCtr="0">
              <a:spAutoFit/>
            </a:bodyPr>
            <a:lstStyle/>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Red Zone </a:t>
              </a:r>
            </a:p>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Sites</a:t>
              </a:r>
            </a:p>
          </p:txBody>
        </p:sp>
        <p:sp>
          <p:nvSpPr>
            <p:cNvPr id="87" name="Shape 6506">
              <a:extLst>
                <a:ext uri="{FF2B5EF4-FFF2-40B4-BE49-F238E27FC236}">
                  <a16:creationId xmlns:a16="http://schemas.microsoft.com/office/drawing/2014/main" id="{2F6C0081-8BAE-4B78-8C43-D504732F24D3}"/>
                </a:ext>
              </a:extLst>
            </p:cNvPr>
            <p:cNvSpPr/>
            <p:nvPr/>
          </p:nvSpPr>
          <p:spPr>
            <a:xfrm>
              <a:off x="278637" y="1282376"/>
              <a:ext cx="887114" cy="1300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F20000"/>
            </a:solidFill>
            <a:ln w="12700" cap="flat">
              <a:noFill/>
              <a:miter lim="400000"/>
            </a:ln>
            <a:effectLst/>
          </p:spPr>
          <p:txBody>
            <a:bodyPr wrap="square" lIns="0" tIns="0" rIns="0" bIns="0" numCol="1" anchor="ctr">
              <a:noAutofit/>
            </a:bodyPr>
            <a:lstStyle/>
            <a:p>
              <a:pPr>
                <a:defRPr>
                  <a:solidFill>
                    <a:srgbClr val="4C4C4C"/>
                  </a:solidFill>
                </a:defRPr>
              </a:pPr>
              <a:endParaRPr sz="1723">
                <a:latin typeface="Lato Light" panose="020F0502020204030203" pitchFamily="34" charset="0"/>
              </a:endParaRPr>
            </a:p>
          </p:txBody>
        </p:sp>
        <p:sp>
          <p:nvSpPr>
            <p:cNvPr id="89" name="TextBox 88">
              <a:extLst>
                <a:ext uri="{FF2B5EF4-FFF2-40B4-BE49-F238E27FC236}">
                  <a16:creationId xmlns:a16="http://schemas.microsoft.com/office/drawing/2014/main" id="{6D8B2859-1B2A-438B-A77C-E51E3C2B3986}"/>
                </a:ext>
              </a:extLst>
            </p:cNvPr>
            <p:cNvSpPr txBox="1"/>
            <p:nvPr/>
          </p:nvSpPr>
          <p:spPr>
            <a:xfrm>
              <a:off x="743121" y="2278176"/>
              <a:ext cx="1976697" cy="363156"/>
            </a:xfrm>
            <a:prstGeom prst="rect">
              <a:avLst/>
            </a:prstGeom>
            <a:noFill/>
          </p:spPr>
          <p:txBody>
            <a:bodyPr wrap="square" lIns="31107" rtlCol="0" anchor="t" anchorCtr="0">
              <a:spAutoFit/>
            </a:bodyPr>
            <a:lstStyle/>
            <a:p>
              <a:pPr algn="ctr">
                <a:lnSpc>
                  <a:spcPts val="1191"/>
                </a:lnSpc>
              </a:pPr>
              <a:r>
                <a:rPr lang="en-US" sz="4355" b="1">
                  <a:latin typeface="Century Gothic" panose="020B0502020202020204" pitchFamily="34" charset="0"/>
                  <a:ea typeface="Lato Light" panose="020F0502020204030203" pitchFamily="34" charset="0"/>
                  <a:cs typeface="Lato Light" panose="020F0502020204030203" pitchFamily="34" charset="0"/>
                </a:rPr>
                <a:t>0</a:t>
              </a:r>
            </a:p>
          </p:txBody>
        </p:sp>
      </p:grpSp>
      <p:grpSp>
        <p:nvGrpSpPr>
          <p:cNvPr id="9" name="Group 8">
            <a:extLst>
              <a:ext uri="{FF2B5EF4-FFF2-40B4-BE49-F238E27FC236}">
                <a16:creationId xmlns:a16="http://schemas.microsoft.com/office/drawing/2014/main" id="{7AC84698-9CF7-4A36-9A83-BCC61340C5AC}"/>
              </a:ext>
            </a:extLst>
          </p:cNvPr>
          <p:cNvGrpSpPr/>
          <p:nvPr/>
        </p:nvGrpSpPr>
        <p:grpSpPr>
          <a:xfrm>
            <a:off x="1499066" y="2539981"/>
            <a:ext cx="2214595" cy="1232820"/>
            <a:chOff x="278637" y="2701464"/>
            <a:chExt cx="2441181" cy="1358956"/>
          </a:xfrm>
        </p:grpSpPr>
        <p:sp>
          <p:nvSpPr>
            <p:cNvPr id="96" name="TextBox 95">
              <a:extLst>
                <a:ext uri="{FF2B5EF4-FFF2-40B4-BE49-F238E27FC236}">
                  <a16:creationId xmlns:a16="http://schemas.microsoft.com/office/drawing/2014/main" id="{64891015-5C02-4E16-A467-63C8CDA12E0A}"/>
                </a:ext>
              </a:extLst>
            </p:cNvPr>
            <p:cNvSpPr txBox="1"/>
            <p:nvPr/>
          </p:nvSpPr>
          <p:spPr>
            <a:xfrm>
              <a:off x="1111740" y="2743707"/>
              <a:ext cx="1544208" cy="525864"/>
            </a:xfrm>
            <a:prstGeom prst="rect">
              <a:avLst/>
            </a:prstGeom>
            <a:noFill/>
          </p:spPr>
          <p:txBody>
            <a:bodyPr wrap="square" lIns="31107" rtlCol="0" anchor="t" anchorCtr="0">
              <a:spAutoFit/>
            </a:bodyPr>
            <a:lstStyle/>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Yellow Zone </a:t>
              </a:r>
            </a:p>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Sites</a:t>
              </a:r>
            </a:p>
          </p:txBody>
        </p:sp>
        <p:sp>
          <p:nvSpPr>
            <p:cNvPr id="97" name="Shape 6506">
              <a:extLst>
                <a:ext uri="{FF2B5EF4-FFF2-40B4-BE49-F238E27FC236}">
                  <a16:creationId xmlns:a16="http://schemas.microsoft.com/office/drawing/2014/main" id="{2C715EC8-F0BC-412D-B467-DED084164C4E}"/>
                </a:ext>
              </a:extLst>
            </p:cNvPr>
            <p:cNvSpPr/>
            <p:nvPr/>
          </p:nvSpPr>
          <p:spPr>
            <a:xfrm>
              <a:off x="278637" y="2701464"/>
              <a:ext cx="887114" cy="1300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1723" dirty="0">
                <a:latin typeface="Lato Light" panose="020F0502020204030203" pitchFamily="34" charset="0"/>
              </a:endParaRPr>
            </a:p>
          </p:txBody>
        </p:sp>
        <p:sp>
          <p:nvSpPr>
            <p:cNvPr id="98" name="TextBox 97">
              <a:extLst>
                <a:ext uri="{FF2B5EF4-FFF2-40B4-BE49-F238E27FC236}">
                  <a16:creationId xmlns:a16="http://schemas.microsoft.com/office/drawing/2014/main" id="{D023A18D-6640-4ACC-85E4-92DC2A95B67B}"/>
                </a:ext>
              </a:extLst>
            </p:cNvPr>
            <p:cNvSpPr txBox="1"/>
            <p:nvPr/>
          </p:nvSpPr>
          <p:spPr>
            <a:xfrm>
              <a:off x="743121" y="3697264"/>
              <a:ext cx="1976697" cy="363156"/>
            </a:xfrm>
            <a:prstGeom prst="rect">
              <a:avLst/>
            </a:prstGeom>
            <a:noFill/>
          </p:spPr>
          <p:txBody>
            <a:bodyPr wrap="square" lIns="31107" rtlCol="0" anchor="t" anchorCtr="0">
              <a:spAutoFit/>
            </a:bodyPr>
            <a:lstStyle/>
            <a:p>
              <a:pPr algn="ctr">
                <a:lnSpc>
                  <a:spcPts val="1191"/>
                </a:lnSpc>
              </a:pPr>
              <a:r>
                <a:rPr lang="en-US" sz="4355" b="1">
                  <a:latin typeface="Century Gothic" panose="020B0502020202020204" pitchFamily="34" charset="0"/>
                  <a:ea typeface="Lato Light" panose="020F0502020204030203" pitchFamily="34" charset="0"/>
                  <a:cs typeface="Lato Light" panose="020F0502020204030203" pitchFamily="34" charset="0"/>
                </a:rPr>
                <a:t>0</a:t>
              </a:r>
            </a:p>
          </p:txBody>
        </p:sp>
      </p:grpSp>
      <p:grpSp>
        <p:nvGrpSpPr>
          <p:cNvPr id="6" name="Group 5">
            <a:extLst>
              <a:ext uri="{FF2B5EF4-FFF2-40B4-BE49-F238E27FC236}">
                <a16:creationId xmlns:a16="http://schemas.microsoft.com/office/drawing/2014/main" id="{04BDF540-5CBE-404F-9EBC-3F322D20D137}"/>
              </a:ext>
            </a:extLst>
          </p:cNvPr>
          <p:cNvGrpSpPr/>
          <p:nvPr/>
        </p:nvGrpSpPr>
        <p:grpSpPr>
          <a:xfrm>
            <a:off x="1499066" y="3916614"/>
            <a:ext cx="2214595" cy="1232820"/>
            <a:chOff x="278637" y="4101696"/>
            <a:chExt cx="2441181" cy="1358956"/>
          </a:xfrm>
        </p:grpSpPr>
        <p:sp>
          <p:nvSpPr>
            <p:cNvPr id="102" name="TextBox 101">
              <a:extLst>
                <a:ext uri="{FF2B5EF4-FFF2-40B4-BE49-F238E27FC236}">
                  <a16:creationId xmlns:a16="http://schemas.microsoft.com/office/drawing/2014/main" id="{D607FAA5-6475-4BD6-8DDC-395B2AD660DB}"/>
                </a:ext>
              </a:extLst>
            </p:cNvPr>
            <p:cNvSpPr txBox="1"/>
            <p:nvPr/>
          </p:nvSpPr>
          <p:spPr>
            <a:xfrm>
              <a:off x="1111740" y="4143939"/>
              <a:ext cx="1408176" cy="525864"/>
            </a:xfrm>
            <a:prstGeom prst="rect">
              <a:avLst/>
            </a:prstGeom>
            <a:noFill/>
          </p:spPr>
          <p:txBody>
            <a:bodyPr wrap="square" lIns="31107" rtlCol="0" anchor="t" anchorCtr="0">
              <a:spAutoFit/>
            </a:bodyPr>
            <a:lstStyle/>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Blue Zone </a:t>
              </a:r>
            </a:p>
            <a:p>
              <a:pPr algn="ctr">
                <a:lnSpc>
                  <a:spcPts val="1542"/>
                </a:lnSpc>
              </a:pPr>
              <a:r>
                <a:rPr lang="en-US" sz="1633" b="1">
                  <a:latin typeface="Century Gothic" panose="020B0502020202020204" pitchFamily="34" charset="0"/>
                  <a:ea typeface="Lato Light" panose="020F0502020204030203" pitchFamily="34" charset="0"/>
                  <a:cs typeface="Lato Light" panose="020F0502020204030203" pitchFamily="34" charset="0"/>
                </a:rPr>
                <a:t>Sites</a:t>
              </a:r>
            </a:p>
          </p:txBody>
        </p:sp>
        <p:sp>
          <p:nvSpPr>
            <p:cNvPr id="107" name="Shape 6506">
              <a:extLst>
                <a:ext uri="{FF2B5EF4-FFF2-40B4-BE49-F238E27FC236}">
                  <a16:creationId xmlns:a16="http://schemas.microsoft.com/office/drawing/2014/main" id="{FD01DE15-AF69-4963-902F-1E4C111AC6B5}"/>
                </a:ext>
              </a:extLst>
            </p:cNvPr>
            <p:cNvSpPr/>
            <p:nvPr/>
          </p:nvSpPr>
          <p:spPr>
            <a:xfrm>
              <a:off x="278637" y="4101696"/>
              <a:ext cx="887114" cy="1300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0070C0"/>
            </a:solidFill>
            <a:ln w="12700" cap="flat">
              <a:noFill/>
              <a:miter lim="400000"/>
            </a:ln>
            <a:effectLst/>
          </p:spPr>
          <p:txBody>
            <a:bodyPr wrap="square" lIns="0" tIns="0" rIns="0" bIns="0" numCol="1" anchor="ctr">
              <a:noAutofit/>
            </a:bodyPr>
            <a:lstStyle/>
            <a:p>
              <a:pPr>
                <a:defRPr>
                  <a:solidFill>
                    <a:srgbClr val="4C4C4C"/>
                  </a:solidFill>
                </a:defRPr>
              </a:pPr>
              <a:endParaRPr sz="1723">
                <a:latin typeface="Lato Light" panose="020F0502020204030203" pitchFamily="34" charset="0"/>
              </a:endParaRPr>
            </a:p>
          </p:txBody>
        </p:sp>
        <p:sp>
          <p:nvSpPr>
            <p:cNvPr id="112" name="TextBox 111">
              <a:extLst>
                <a:ext uri="{FF2B5EF4-FFF2-40B4-BE49-F238E27FC236}">
                  <a16:creationId xmlns:a16="http://schemas.microsoft.com/office/drawing/2014/main" id="{F74D75A0-E178-4583-AB74-FA52B0F62D49}"/>
                </a:ext>
              </a:extLst>
            </p:cNvPr>
            <p:cNvSpPr txBox="1"/>
            <p:nvPr/>
          </p:nvSpPr>
          <p:spPr>
            <a:xfrm>
              <a:off x="743121" y="5097496"/>
              <a:ext cx="1976697" cy="363156"/>
            </a:xfrm>
            <a:prstGeom prst="rect">
              <a:avLst/>
            </a:prstGeom>
            <a:noFill/>
          </p:spPr>
          <p:txBody>
            <a:bodyPr wrap="square" lIns="31107" rtlCol="0" anchor="t" anchorCtr="0">
              <a:spAutoFit/>
            </a:bodyPr>
            <a:lstStyle/>
            <a:p>
              <a:pPr algn="ctr">
                <a:lnSpc>
                  <a:spcPts val="1191"/>
                </a:lnSpc>
              </a:pPr>
              <a:r>
                <a:rPr lang="en-US" sz="4355" b="1" dirty="0">
                  <a:latin typeface="Century Gothic" panose="020B0502020202020204" pitchFamily="34" charset="0"/>
                  <a:ea typeface="Lato Light" panose="020F0502020204030203" pitchFamily="34" charset="0"/>
                  <a:cs typeface="Lato Light" panose="020F0502020204030203" pitchFamily="34" charset="0"/>
                </a:rPr>
                <a:t>2</a:t>
              </a:r>
            </a:p>
          </p:txBody>
        </p:sp>
      </p:grpSp>
      <p:grpSp>
        <p:nvGrpSpPr>
          <p:cNvPr id="5" name="Group 4">
            <a:extLst>
              <a:ext uri="{FF2B5EF4-FFF2-40B4-BE49-F238E27FC236}">
                <a16:creationId xmlns:a16="http://schemas.microsoft.com/office/drawing/2014/main" id="{88B48E6E-9FFD-4222-AFE2-5962EC70C133}"/>
              </a:ext>
            </a:extLst>
          </p:cNvPr>
          <p:cNvGrpSpPr/>
          <p:nvPr/>
        </p:nvGrpSpPr>
        <p:grpSpPr>
          <a:xfrm>
            <a:off x="1499066" y="5293248"/>
            <a:ext cx="2214595" cy="1235415"/>
            <a:chOff x="278637" y="5834826"/>
            <a:chExt cx="2441181" cy="1361817"/>
          </a:xfrm>
        </p:grpSpPr>
        <p:sp>
          <p:nvSpPr>
            <p:cNvPr id="116" name="TextBox 115">
              <a:extLst>
                <a:ext uri="{FF2B5EF4-FFF2-40B4-BE49-F238E27FC236}">
                  <a16:creationId xmlns:a16="http://schemas.microsoft.com/office/drawing/2014/main" id="{DE532841-AD7E-4BCC-B275-826C61D34287}"/>
                </a:ext>
              </a:extLst>
            </p:cNvPr>
            <p:cNvSpPr txBox="1"/>
            <p:nvPr/>
          </p:nvSpPr>
          <p:spPr>
            <a:xfrm>
              <a:off x="1111740" y="5877069"/>
              <a:ext cx="1408176" cy="525864"/>
            </a:xfrm>
            <a:prstGeom prst="rect">
              <a:avLst/>
            </a:prstGeom>
            <a:noFill/>
          </p:spPr>
          <p:txBody>
            <a:bodyPr wrap="square" lIns="31107" rtlCol="0" anchor="t" anchorCtr="0">
              <a:spAutoFit/>
            </a:bodyPr>
            <a:lstStyle/>
            <a:p>
              <a:pPr algn="ctr">
                <a:lnSpc>
                  <a:spcPts val="1542"/>
                </a:lnSpc>
              </a:pPr>
              <a:r>
                <a:rPr lang="en-US" sz="1633" b="1" dirty="0">
                  <a:latin typeface="Century Gothic" panose="020B0502020202020204" pitchFamily="34" charset="0"/>
                  <a:ea typeface="Lato Light" panose="020F0502020204030203" pitchFamily="34" charset="0"/>
                  <a:cs typeface="Lato Light" panose="020F0502020204030203" pitchFamily="34" charset="0"/>
                </a:rPr>
                <a:t>White Zone </a:t>
              </a:r>
            </a:p>
            <a:p>
              <a:pPr algn="ctr">
                <a:lnSpc>
                  <a:spcPts val="1542"/>
                </a:lnSpc>
              </a:pPr>
              <a:r>
                <a:rPr lang="en-US" sz="1633" b="1" dirty="0">
                  <a:latin typeface="Century Gothic" panose="020B0502020202020204" pitchFamily="34" charset="0"/>
                  <a:ea typeface="Lato Light" panose="020F0502020204030203" pitchFamily="34" charset="0"/>
                  <a:cs typeface="Lato Light" panose="020F0502020204030203" pitchFamily="34" charset="0"/>
                </a:rPr>
                <a:t>Sites</a:t>
              </a:r>
            </a:p>
          </p:txBody>
        </p:sp>
        <p:sp>
          <p:nvSpPr>
            <p:cNvPr id="117" name="Shape 6506">
              <a:extLst>
                <a:ext uri="{FF2B5EF4-FFF2-40B4-BE49-F238E27FC236}">
                  <a16:creationId xmlns:a16="http://schemas.microsoft.com/office/drawing/2014/main" id="{A468A35F-2BED-4FFF-A160-AF92E2B6C1A0}"/>
                </a:ext>
              </a:extLst>
            </p:cNvPr>
            <p:cNvSpPr/>
            <p:nvPr/>
          </p:nvSpPr>
          <p:spPr>
            <a:xfrm>
              <a:off x="278637" y="5834826"/>
              <a:ext cx="887114" cy="1300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bg1"/>
            </a:solidFill>
            <a:ln w="28575" cap="flat">
              <a:solidFill>
                <a:schemeClr val="bg2"/>
              </a:solidFill>
              <a:miter lim="400000"/>
            </a:ln>
            <a:effectLst/>
          </p:spPr>
          <p:txBody>
            <a:bodyPr wrap="square" lIns="0" tIns="0" rIns="0" bIns="0" numCol="1" anchor="ctr">
              <a:noAutofit/>
            </a:bodyPr>
            <a:lstStyle/>
            <a:p>
              <a:pPr>
                <a:defRPr>
                  <a:solidFill>
                    <a:srgbClr val="4C4C4C"/>
                  </a:solidFill>
                </a:defRPr>
              </a:pPr>
              <a:endParaRPr sz="1723">
                <a:latin typeface="Lato Light" panose="020F0502020204030203" pitchFamily="34" charset="0"/>
              </a:endParaRPr>
            </a:p>
          </p:txBody>
        </p:sp>
        <p:sp>
          <p:nvSpPr>
            <p:cNvPr id="118" name="TextBox 117">
              <a:extLst>
                <a:ext uri="{FF2B5EF4-FFF2-40B4-BE49-F238E27FC236}">
                  <a16:creationId xmlns:a16="http://schemas.microsoft.com/office/drawing/2014/main" id="{6351E5C2-7BB4-40A6-B9CC-7F39CA2B4C22}"/>
                </a:ext>
              </a:extLst>
            </p:cNvPr>
            <p:cNvSpPr txBox="1"/>
            <p:nvPr/>
          </p:nvSpPr>
          <p:spPr>
            <a:xfrm>
              <a:off x="743121" y="6833486"/>
              <a:ext cx="1976697" cy="363157"/>
            </a:xfrm>
            <a:prstGeom prst="rect">
              <a:avLst/>
            </a:prstGeom>
            <a:noFill/>
          </p:spPr>
          <p:txBody>
            <a:bodyPr wrap="square" lIns="31107" rtlCol="0" anchor="t" anchorCtr="0">
              <a:spAutoFit/>
            </a:bodyPr>
            <a:lstStyle/>
            <a:p>
              <a:pPr algn="ctr">
                <a:lnSpc>
                  <a:spcPts val="1191"/>
                </a:lnSpc>
              </a:pPr>
              <a:r>
                <a:rPr lang="en-US" sz="4355" b="1" dirty="0">
                  <a:latin typeface="Century Gothic" panose="020B0502020202020204" pitchFamily="34" charset="0"/>
                  <a:ea typeface="Lato Light" panose="020F0502020204030203" pitchFamily="34" charset="0"/>
                  <a:cs typeface="Lato Light" panose="020F0502020204030203" pitchFamily="34" charset="0"/>
                </a:rPr>
                <a:t>1</a:t>
              </a:r>
            </a:p>
          </p:txBody>
        </p:sp>
      </p:grpSp>
      <p:sp>
        <p:nvSpPr>
          <p:cNvPr id="149" name="Rectangle 148">
            <a:extLst>
              <a:ext uri="{FF2B5EF4-FFF2-40B4-BE49-F238E27FC236}">
                <a16:creationId xmlns:a16="http://schemas.microsoft.com/office/drawing/2014/main" id="{7DAFCE93-240D-49BE-A0F8-0B8B4D6AE606}"/>
              </a:ext>
            </a:extLst>
          </p:cNvPr>
          <p:cNvSpPr/>
          <p:nvPr/>
        </p:nvSpPr>
        <p:spPr>
          <a:xfrm>
            <a:off x="3847581" y="1074572"/>
            <a:ext cx="2324652" cy="1309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latin typeface="Century Gothic" panose="020B0502020202020204" pitchFamily="34" charset="0"/>
            </a:endParaRPr>
          </a:p>
        </p:txBody>
      </p:sp>
      <p:sp>
        <p:nvSpPr>
          <p:cNvPr id="150" name="TextBox 149">
            <a:extLst>
              <a:ext uri="{FF2B5EF4-FFF2-40B4-BE49-F238E27FC236}">
                <a16:creationId xmlns:a16="http://schemas.microsoft.com/office/drawing/2014/main" id="{632771CE-2973-4B5D-BBE8-72E0B7117AC4}"/>
              </a:ext>
            </a:extLst>
          </p:cNvPr>
          <p:cNvSpPr txBox="1"/>
          <p:nvPr/>
        </p:nvSpPr>
        <p:spPr>
          <a:xfrm>
            <a:off x="3847581" y="1128343"/>
            <a:ext cx="2324652" cy="287771"/>
          </a:xfrm>
          <a:prstGeom prst="rect">
            <a:avLst/>
          </a:prstGeom>
          <a:noFill/>
        </p:spPr>
        <p:txBody>
          <a:bodyPr wrap="square" rtlCol="0" anchor="t" anchorCtr="0">
            <a:spAutoFit/>
          </a:bodyPr>
          <a:lstStyle/>
          <a:p>
            <a:pPr algn="ctr"/>
            <a:r>
              <a:rPr lang="en-US" sz="1270" b="1">
                <a:solidFill>
                  <a:schemeClr val="bg1"/>
                </a:solidFill>
                <a:latin typeface="Century Gothic" panose="020B0502020202020204" pitchFamily="34" charset="0"/>
                <a:ea typeface="Lato Light" panose="020F0502020204030203" pitchFamily="34" charset="0"/>
                <a:cs typeface="Poppins" pitchFamily="2" charset="77"/>
              </a:rPr>
              <a:t>Workforce Isolating</a:t>
            </a:r>
          </a:p>
        </p:txBody>
      </p:sp>
      <p:sp>
        <p:nvSpPr>
          <p:cNvPr id="151" name="TextBox 150">
            <a:extLst>
              <a:ext uri="{FF2B5EF4-FFF2-40B4-BE49-F238E27FC236}">
                <a16:creationId xmlns:a16="http://schemas.microsoft.com/office/drawing/2014/main" id="{9B7AF5E3-96FA-4528-A3B2-A383F68E987B}"/>
              </a:ext>
            </a:extLst>
          </p:cNvPr>
          <p:cNvSpPr txBox="1"/>
          <p:nvPr/>
        </p:nvSpPr>
        <p:spPr>
          <a:xfrm>
            <a:off x="4596468" y="1315681"/>
            <a:ext cx="393056" cy="539058"/>
          </a:xfrm>
          <a:prstGeom prst="rect">
            <a:avLst/>
          </a:prstGeom>
          <a:noFill/>
        </p:spPr>
        <p:txBody>
          <a:bodyPr wrap="none" rtlCol="0" anchor="t" anchorCtr="0">
            <a:spAutoFit/>
          </a:bodyPr>
          <a:lstStyle/>
          <a:p>
            <a:r>
              <a:rPr lang="en-US" sz="2903" b="1" dirty="0">
                <a:solidFill>
                  <a:schemeClr val="bg1"/>
                </a:solidFill>
                <a:latin typeface="Century Gothic" panose="020B0502020202020204" pitchFamily="34" charset="0"/>
                <a:ea typeface="Lato Light" panose="020F0502020204030203" pitchFamily="34" charset="0"/>
                <a:cs typeface="Poppins" pitchFamily="2" charset="77"/>
              </a:rPr>
              <a:t>1</a:t>
            </a:r>
          </a:p>
        </p:txBody>
      </p:sp>
      <p:sp>
        <p:nvSpPr>
          <p:cNvPr id="152" name="TextBox 151">
            <a:extLst>
              <a:ext uri="{FF2B5EF4-FFF2-40B4-BE49-F238E27FC236}">
                <a16:creationId xmlns:a16="http://schemas.microsoft.com/office/drawing/2014/main" id="{5D3E2E49-01E1-486D-8884-DCE6927EFE3F}"/>
              </a:ext>
            </a:extLst>
          </p:cNvPr>
          <p:cNvSpPr txBox="1"/>
          <p:nvPr/>
        </p:nvSpPr>
        <p:spPr>
          <a:xfrm>
            <a:off x="4888029" y="1479711"/>
            <a:ext cx="666483" cy="287771"/>
          </a:xfrm>
          <a:prstGeom prst="rect">
            <a:avLst/>
          </a:prstGeom>
          <a:noFill/>
        </p:spPr>
        <p:txBody>
          <a:bodyPr wrap="square" rtlCol="0" anchor="t" anchorCtr="0">
            <a:spAutoFit/>
          </a:bodyPr>
          <a:lstStyle/>
          <a:p>
            <a:pPr algn="ctr"/>
            <a:r>
              <a:rPr lang="en-US" sz="1270" b="1">
                <a:solidFill>
                  <a:schemeClr val="bg1"/>
                </a:solidFill>
                <a:latin typeface="Century Gothic" panose="020B0502020202020204" pitchFamily="34" charset="0"/>
                <a:ea typeface="Lato Light" panose="020F0502020204030203" pitchFamily="34" charset="0"/>
                <a:cs typeface="Poppins" pitchFamily="2" charset="77"/>
              </a:rPr>
              <a:t>Total</a:t>
            </a:r>
          </a:p>
        </p:txBody>
      </p:sp>
      <p:sp>
        <p:nvSpPr>
          <p:cNvPr id="153" name="TextBox 152">
            <a:extLst>
              <a:ext uri="{FF2B5EF4-FFF2-40B4-BE49-F238E27FC236}">
                <a16:creationId xmlns:a16="http://schemas.microsoft.com/office/drawing/2014/main" id="{4F72FB2B-BCF4-4046-B309-6B3897F41CD1}"/>
              </a:ext>
            </a:extLst>
          </p:cNvPr>
          <p:cNvSpPr txBox="1"/>
          <p:nvPr/>
        </p:nvSpPr>
        <p:spPr>
          <a:xfrm>
            <a:off x="3911014" y="1880733"/>
            <a:ext cx="314510" cy="371512"/>
          </a:xfrm>
          <a:prstGeom prst="rect">
            <a:avLst/>
          </a:prstGeom>
          <a:noFill/>
        </p:spPr>
        <p:txBody>
          <a:bodyPr wrap="none" rtlCol="0" anchor="t" anchorCtr="0">
            <a:spAutoFit/>
          </a:bodyPr>
          <a:lstStyle/>
          <a:p>
            <a:r>
              <a:rPr lang="en-US" sz="1814" b="1" dirty="0">
                <a:solidFill>
                  <a:schemeClr val="bg1"/>
                </a:solidFill>
                <a:latin typeface="Century Gothic" panose="020B0502020202020204" pitchFamily="34" charset="0"/>
                <a:ea typeface="Lato Light" panose="020F0502020204030203" pitchFamily="34" charset="0"/>
                <a:cs typeface="Poppins" pitchFamily="2" charset="77"/>
              </a:rPr>
              <a:t>1</a:t>
            </a:r>
          </a:p>
        </p:txBody>
      </p:sp>
      <p:sp>
        <p:nvSpPr>
          <p:cNvPr id="154" name="TextBox 153">
            <a:extLst>
              <a:ext uri="{FF2B5EF4-FFF2-40B4-BE49-F238E27FC236}">
                <a16:creationId xmlns:a16="http://schemas.microsoft.com/office/drawing/2014/main" id="{716E7FB8-6BCE-4F23-BD33-3EEBE93E1A0E}"/>
              </a:ext>
            </a:extLst>
          </p:cNvPr>
          <p:cNvSpPr txBox="1"/>
          <p:nvPr/>
        </p:nvSpPr>
        <p:spPr>
          <a:xfrm>
            <a:off x="4166942" y="1822491"/>
            <a:ext cx="879732" cy="595163"/>
          </a:xfrm>
          <a:prstGeom prst="rect">
            <a:avLst/>
          </a:prstGeom>
          <a:noFill/>
        </p:spPr>
        <p:txBody>
          <a:bodyPr wrap="square" rtlCol="0" anchor="t" anchorCtr="0">
            <a:spAutoFit/>
          </a:bodyPr>
          <a:lstStyle/>
          <a:p>
            <a:r>
              <a:rPr lang="en-US" sz="1089" b="1">
                <a:solidFill>
                  <a:schemeClr val="bg1"/>
                </a:solidFill>
                <a:latin typeface="Century Gothic" panose="020B0502020202020204" pitchFamily="34" charset="0"/>
                <a:ea typeface="Lato Light" panose="020F0502020204030203" pitchFamily="34" charset="0"/>
                <a:cs typeface="Poppins" pitchFamily="2" charset="77"/>
              </a:rPr>
              <a:t>Critical Service</a:t>
            </a:r>
          </a:p>
          <a:p>
            <a:r>
              <a:rPr lang="en-US" sz="1089" b="1">
                <a:solidFill>
                  <a:schemeClr val="bg1"/>
                </a:solidFill>
                <a:latin typeface="Century Gothic" panose="020B0502020202020204" pitchFamily="34" charset="0"/>
                <a:ea typeface="Lato Light" panose="020F0502020204030203" pitchFamily="34" charset="0"/>
                <a:cs typeface="Poppins" pitchFamily="2" charset="77"/>
              </a:rPr>
              <a:t>Roles</a:t>
            </a:r>
          </a:p>
        </p:txBody>
      </p:sp>
      <p:sp>
        <p:nvSpPr>
          <p:cNvPr id="155" name="TextBox 154">
            <a:extLst>
              <a:ext uri="{FF2B5EF4-FFF2-40B4-BE49-F238E27FC236}">
                <a16:creationId xmlns:a16="http://schemas.microsoft.com/office/drawing/2014/main" id="{014ADD12-F848-493C-8163-CD3E3E7DA14E}"/>
              </a:ext>
            </a:extLst>
          </p:cNvPr>
          <p:cNvSpPr txBox="1"/>
          <p:nvPr/>
        </p:nvSpPr>
        <p:spPr>
          <a:xfrm>
            <a:off x="5055259" y="1871463"/>
            <a:ext cx="314510" cy="371512"/>
          </a:xfrm>
          <a:prstGeom prst="rect">
            <a:avLst/>
          </a:prstGeom>
          <a:noFill/>
        </p:spPr>
        <p:txBody>
          <a:bodyPr wrap="none" rtlCol="0" anchor="t" anchorCtr="0">
            <a:spAutoFit/>
          </a:bodyPr>
          <a:lstStyle/>
          <a:p>
            <a:r>
              <a:rPr lang="en-US" sz="1814" b="1">
                <a:solidFill>
                  <a:schemeClr val="bg1"/>
                </a:solidFill>
                <a:latin typeface="Century Gothic" panose="020B0502020202020204" pitchFamily="34" charset="0"/>
                <a:ea typeface="Lato Light" panose="020F0502020204030203" pitchFamily="34" charset="0"/>
                <a:cs typeface="Poppins" pitchFamily="2" charset="77"/>
              </a:rPr>
              <a:t>0</a:t>
            </a:r>
          </a:p>
        </p:txBody>
      </p:sp>
      <p:sp>
        <p:nvSpPr>
          <p:cNvPr id="158" name="TextBox 157">
            <a:extLst>
              <a:ext uri="{FF2B5EF4-FFF2-40B4-BE49-F238E27FC236}">
                <a16:creationId xmlns:a16="http://schemas.microsoft.com/office/drawing/2014/main" id="{3E95BD5D-55BE-43C3-9F68-391745E8223F}"/>
              </a:ext>
            </a:extLst>
          </p:cNvPr>
          <p:cNvSpPr txBox="1"/>
          <p:nvPr/>
        </p:nvSpPr>
        <p:spPr>
          <a:xfrm>
            <a:off x="5281958" y="1834346"/>
            <a:ext cx="872265" cy="595163"/>
          </a:xfrm>
          <a:prstGeom prst="rect">
            <a:avLst/>
          </a:prstGeom>
          <a:noFill/>
        </p:spPr>
        <p:txBody>
          <a:bodyPr wrap="square" rtlCol="0" anchor="t" anchorCtr="0">
            <a:spAutoFit/>
          </a:bodyPr>
          <a:lstStyle/>
          <a:p>
            <a:pPr algn="ctr"/>
            <a:r>
              <a:rPr lang="en-US" sz="1089" b="1" dirty="0">
                <a:solidFill>
                  <a:schemeClr val="bg1"/>
                </a:solidFill>
                <a:latin typeface="Century Gothic" panose="020B0502020202020204" pitchFamily="34" charset="0"/>
                <a:ea typeface="Lato Light" panose="020F0502020204030203" pitchFamily="34" charset="0"/>
                <a:cs typeface="Poppins" pitchFamily="2" charset="77"/>
              </a:rPr>
              <a:t>Service Support Roles</a:t>
            </a:r>
          </a:p>
        </p:txBody>
      </p:sp>
      <p:sp>
        <p:nvSpPr>
          <p:cNvPr id="161" name="Rectangle 160">
            <a:extLst>
              <a:ext uri="{FF2B5EF4-FFF2-40B4-BE49-F238E27FC236}">
                <a16:creationId xmlns:a16="http://schemas.microsoft.com/office/drawing/2014/main" id="{1D31D711-6758-4135-B5D7-3C6F267BA111}"/>
              </a:ext>
            </a:extLst>
          </p:cNvPr>
          <p:cNvSpPr/>
          <p:nvPr/>
        </p:nvSpPr>
        <p:spPr>
          <a:xfrm>
            <a:off x="3847581" y="2488833"/>
            <a:ext cx="2324652" cy="1309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latin typeface="Century Gothic" panose="020B0502020202020204" pitchFamily="34" charset="0"/>
            </a:endParaRPr>
          </a:p>
        </p:txBody>
      </p:sp>
      <p:sp>
        <p:nvSpPr>
          <p:cNvPr id="168" name="TextBox 167">
            <a:extLst>
              <a:ext uri="{FF2B5EF4-FFF2-40B4-BE49-F238E27FC236}">
                <a16:creationId xmlns:a16="http://schemas.microsoft.com/office/drawing/2014/main" id="{AD260E55-2643-4387-9851-A17686435F8E}"/>
              </a:ext>
            </a:extLst>
          </p:cNvPr>
          <p:cNvSpPr txBox="1"/>
          <p:nvPr/>
        </p:nvSpPr>
        <p:spPr>
          <a:xfrm>
            <a:off x="3847581" y="2542603"/>
            <a:ext cx="2293681" cy="287771"/>
          </a:xfrm>
          <a:prstGeom prst="rect">
            <a:avLst/>
          </a:prstGeom>
          <a:noFill/>
        </p:spPr>
        <p:txBody>
          <a:bodyPr wrap="square" rtlCol="0" anchor="t" anchorCtr="0">
            <a:spAutoFit/>
          </a:bodyPr>
          <a:lstStyle/>
          <a:p>
            <a:pPr algn="ctr"/>
            <a:r>
              <a:rPr lang="en-US" sz="1270" b="1" dirty="0">
                <a:solidFill>
                  <a:schemeClr val="bg1"/>
                </a:solidFill>
                <a:latin typeface="Century Gothic" panose="020B0502020202020204" pitchFamily="34" charset="0"/>
                <a:ea typeface="Lato Light" panose="020F0502020204030203" pitchFamily="34" charset="0"/>
                <a:cs typeface="Poppins" pitchFamily="2" charset="77"/>
              </a:rPr>
              <a:t>Workforce Off With COVID</a:t>
            </a:r>
          </a:p>
        </p:txBody>
      </p:sp>
      <p:sp>
        <p:nvSpPr>
          <p:cNvPr id="171" name="TextBox 170">
            <a:extLst>
              <a:ext uri="{FF2B5EF4-FFF2-40B4-BE49-F238E27FC236}">
                <a16:creationId xmlns:a16="http://schemas.microsoft.com/office/drawing/2014/main" id="{2A33B860-6B79-4238-AAF4-9FE7CAE6D651}"/>
              </a:ext>
            </a:extLst>
          </p:cNvPr>
          <p:cNvSpPr txBox="1"/>
          <p:nvPr/>
        </p:nvSpPr>
        <p:spPr>
          <a:xfrm>
            <a:off x="3911014" y="3294993"/>
            <a:ext cx="314510" cy="371512"/>
          </a:xfrm>
          <a:prstGeom prst="rect">
            <a:avLst/>
          </a:prstGeom>
          <a:noFill/>
        </p:spPr>
        <p:txBody>
          <a:bodyPr wrap="none" rtlCol="0" anchor="t" anchorCtr="0">
            <a:spAutoFit/>
          </a:bodyPr>
          <a:lstStyle/>
          <a:p>
            <a:r>
              <a:rPr lang="en-US" sz="1814" b="1">
                <a:solidFill>
                  <a:schemeClr val="bg1"/>
                </a:solidFill>
                <a:latin typeface="Century Gothic" panose="020B0502020202020204" pitchFamily="34" charset="0"/>
                <a:ea typeface="Lato Light" panose="020F0502020204030203" pitchFamily="34" charset="0"/>
                <a:cs typeface="Poppins" pitchFamily="2" charset="77"/>
              </a:rPr>
              <a:t>0</a:t>
            </a:r>
          </a:p>
        </p:txBody>
      </p:sp>
      <p:sp>
        <p:nvSpPr>
          <p:cNvPr id="172" name="TextBox 171">
            <a:extLst>
              <a:ext uri="{FF2B5EF4-FFF2-40B4-BE49-F238E27FC236}">
                <a16:creationId xmlns:a16="http://schemas.microsoft.com/office/drawing/2014/main" id="{48F1D311-C310-4639-8883-65353EABC243}"/>
              </a:ext>
            </a:extLst>
          </p:cNvPr>
          <p:cNvSpPr txBox="1"/>
          <p:nvPr/>
        </p:nvSpPr>
        <p:spPr>
          <a:xfrm>
            <a:off x="4106886" y="3227105"/>
            <a:ext cx="872265" cy="595163"/>
          </a:xfrm>
          <a:prstGeom prst="rect">
            <a:avLst/>
          </a:prstGeom>
          <a:noFill/>
        </p:spPr>
        <p:txBody>
          <a:bodyPr wrap="square" rtlCol="0" anchor="t" anchorCtr="0">
            <a:spAutoFit/>
          </a:bodyPr>
          <a:lstStyle/>
          <a:p>
            <a:r>
              <a:rPr lang="en-US" sz="1089" b="1">
                <a:solidFill>
                  <a:schemeClr val="bg1"/>
                </a:solidFill>
                <a:latin typeface="Century Gothic" panose="020B0502020202020204" pitchFamily="34" charset="0"/>
                <a:ea typeface="Lato Light" panose="020F0502020204030203" pitchFamily="34" charset="0"/>
                <a:cs typeface="Poppins" pitchFamily="2" charset="77"/>
              </a:rPr>
              <a:t>Critical Service Roles</a:t>
            </a:r>
          </a:p>
        </p:txBody>
      </p:sp>
      <p:sp>
        <p:nvSpPr>
          <p:cNvPr id="173" name="TextBox 172">
            <a:extLst>
              <a:ext uri="{FF2B5EF4-FFF2-40B4-BE49-F238E27FC236}">
                <a16:creationId xmlns:a16="http://schemas.microsoft.com/office/drawing/2014/main" id="{A61BB80E-8916-4CCD-93C5-2B92F1131BF5}"/>
              </a:ext>
            </a:extLst>
          </p:cNvPr>
          <p:cNvSpPr txBox="1"/>
          <p:nvPr/>
        </p:nvSpPr>
        <p:spPr>
          <a:xfrm>
            <a:off x="5162482" y="3275068"/>
            <a:ext cx="314510" cy="371512"/>
          </a:xfrm>
          <a:prstGeom prst="rect">
            <a:avLst/>
          </a:prstGeom>
          <a:noFill/>
        </p:spPr>
        <p:txBody>
          <a:bodyPr wrap="none" rtlCol="0" anchor="t" anchorCtr="0">
            <a:spAutoFit/>
          </a:bodyPr>
          <a:lstStyle/>
          <a:p>
            <a:r>
              <a:rPr lang="en-US" sz="1814" b="1">
                <a:solidFill>
                  <a:schemeClr val="bg1"/>
                </a:solidFill>
                <a:latin typeface="Century Gothic" panose="020B0502020202020204" pitchFamily="34" charset="0"/>
                <a:ea typeface="Lato Light" panose="020F0502020204030203" pitchFamily="34" charset="0"/>
                <a:cs typeface="Poppins" pitchFamily="2" charset="77"/>
              </a:rPr>
              <a:t>0</a:t>
            </a:r>
          </a:p>
        </p:txBody>
      </p:sp>
      <p:sp>
        <p:nvSpPr>
          <p:cNvPr id="175" name="TextBox 174">
            <a:extLst>
              <a:ext uri="{FF2B5EF4-FFF2-40B4-BE49-F238E27FC236}">
                <a16:creationId xmlns:a16="http://schemas.microsoft.com/office/drawing/2014/main" id="{B7F13A12-6E3C-4FC5-A827-16EE3E4AED49}"/>
              </a:ext>
            </a:extLst>
          </p:cNvPr>
          <p:cNvSpPr txBox="1"/>
          <p:nvPr/>
        </p:nvSpPr>
        <p:spPr>
          <a:xfrm>
            <a:off x="5373557" y="3226838"/>
            <a:ext cx="1032111" cy="595163"/>
          </a:xfrm>
          <a:prstGeom prst="rect">
            <a:avLst/>
          </a:prstGeom>
          <a:noFill/>
        </p:spPr>
        <p:txBody>
          <a:bodyPr wrap="square" rtlCol="0" anchor="t" anchorCtr="0">
            <a:spAutoFit/>
          </a:bodyPr>
          <a:lstStyle/>
          <a:p>
            <a:r>
              <a:rPr lang="en-US" sz="1089" b="1" dirty="0">
                <a:solidFill>
                  <a:schemeClr val="bg1"/>
                </a:solidFill>
                <a:latin typeface="Century Gothic" panose="020B0502020202020204" pitchFamily="34" charset="0"/>
                <a:ea typeface="Lato Light" panose="020F0502020204030203" pitchFamily="34" charset="0"/>
                <a:cs typeface="Poppins" pitchFamily="2" charset="77"/>
              </a:rPr>
              <a:t>Service  Support Roles</a:t>
            </a:r>
          </a:p>
        </p:txBody>
      </p:sp>
      <p:sp>
        <p:nvSpPr>
          <p:cNvPr id="229" name="Google Shape;10091;p68">
            <a:extLst>
              <a:ext uri="{FF2B5EF4-FFF2-40B4-BE49-F238E27FC236}">
                <a16:creationId xmlns:a16="http://schemas.microsoft.com/office/drawing/2014/main" id="{F8A6A2FB-7F7E-4070-B4D2-2D248E157F0F}"/>
              </a:ext>
            </a:extLst>
          </p:cNvPr>
          <p:cNvSpPr/>
          <p:nvPr/>
        </p:nvSpPr>
        <p:spPr>
          <a:xfrm>
            <a:off x="6275147" y="4282775"/>
            <a:ext cx="150556" cy="150544"/>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0" name="Google Shape;10092;p68">
            <a:extLst>
              <a:ext uri="{FF2B5EF4-FFF2-40B4-BE49-F238E27FC236}">
                <a16:creationId xmlns:a16="http://schemas.microsoft.com/office/drawing/2014/main" id="{720E4026-5C6A-4F0F-974C-D1C02732A322}"/>
              </a:ext>
            </a:extLst>
          </p:cNvPr>
          <p:cNvSpPr/>
          <p:nvPr/>
        </p:nvSpPr>
        <p:spPr>
          <a:xfrm>
            <a:off x="6275147" y="4604779"/>
            <a:ext cx="150556" cy="150557"/>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1" name="Google Shape;10093;p68">
            <a:extLst>
              <a:ext uri="{FF2B5EF4-FFF2-40B4-BE49-F238E27FC236}">
                <a16:creationId xmlns:a16="http://schemas.microsoft.com/office/drawing/2014/main" id="{AA23DB52-34DE-46B6-A8CF-F66BBCC18B10}"/>
              </a:ext>
            </a:extLst>
          </p:cNvPr>
          <p:cNvSpPr/>
          <p:nvPr/>
        </p:nvSpPr>
        <p:spPr>
          <a:xfrm>
            <a:off x="6275147" y="4926770"/>
            <a:ext cx="150531" cy="150570"/>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2" name="Google Shape;10094;p68">
            <a:extLst>
              <a:ext uri="{FF2B5EF4-FFF2-40B4-BE49-F238E27FC236}">
                <a16:creationId xmlns:a16="http://schemas.microsoft.com/office/drawing/2014/main" id="{EDBC7A29-2986-43F1-B205-8AC3E42D52FF}"/>
              </a:ext>
            </a:extLst>
          </p:cNvPr>
          <p:cNvSpPr/>
          <p:nvPr/>
        </p:nvSpPr>
        <p:spPr>
          <a:xfrm>
            <a:off x="6275147" y="5248798"/>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3" name="Google Shape;10095;p68">
            <a:extLst>
              <a:ext uri="{FF2B5EF4-FFF2-40B4-BE49-F238E27FC236}">
                <a16:creationId xmlns:a16="http://schemas.microsoft.com/office/drawing/2014/main" id="{8B6C03DC-4991-4AA3-A103-AFF07B13C2F2}"/>
              </a:ext>
            </a:extLst>
          </p:cNvPr>
          <p:cNvSpPr/>
          <p:nvPr/>
        </p:nvSpPr>
        <p:spPr>
          <a:xfrm>
            <a:off x="6275147" y="5570790"/>
            <a:ext cx="150531" cy="150544"/>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4" name="Google Shape;10096;p68">
            <a:extLst>
              <a:ext uri="{FF2B5EF4-FFF2-40B4-BE49-F238E27FC236}">
                <a16:creationId xmlns:a16="http://schemas.microsoft.com/office/drawing/2014/main" id="{B734E5F5-CD10-43A8-B86B-2D1A7F574C01}"/>
              </a:ext>
            </a:extLst>
          </p:cNvPr>
          <p:cNvSpPr/>
          <p:nvPr/>
        </p:nvSpPr>
        <p:spPr>
          <a:xfrm>
            <a:off x="6275147" y="5892795"/>
            <a:ext cx="150531" cy="150557"/>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5" name="Google Shape;10097;p68">
            <a:extLst>
              <a:ext uri="{FF2B5EF4-FFF2-40B4-BE49-F238E27FC236}">
                <a16:creationId xmlns:a16="http://schemas.microsoft.com/office/drawing/2014/main" id="{A32D107A-EC05-4153-897C-5A0061E21732}"/>
              </a:ext>
            </a:extLst>
          </p:cNvPr>
          <p:cNvSpPr/>
          <p:nvPr/>
        </p:nvSpPr>
        <p:spPr>
          <a:xfrm>
            <a:off x="6275147" y="6214810"/>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2" name="Google Shape;10099;p68">
            <a:extLst>
              <a:ext uri="{FF2B5EF4-FFF2-40B4-BE49-F238E27FC236}">
                <a16:creationId xmlns:a16="http://schemas.microsoft.com/office/drawing/2014/main" id="{35F95F47-99A6-40D2-8284-2DDF7533B90F}"/>
              </a:ext>
            </a:extLst>
          </p:cNvPr>
          <p:cNvSpPr/>
          <p:nvPr/>
        </p:nvSpPr>
        <p:spPr>
          <a:xfrm>
            <a:off x="6630520" y="4282775"/>
            <a:ext cx="150556" cy="150544"/>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3" name="Google Shape;10100;p68">
            <a:extLst>
              <a:ext uri="{FF2B5EF4-FFF2-40B4-BE49-F238E27FC236}">
                <a16:creationId xmlns:a16="http://schemas.microsoft.com/office/drawing/2014/main" id="{F2A9EECF-7C40-4A98-BBDC-EA0940A12097}"/>
              </a:ext>
            </a:extLst>
          </p:cNvPr>
          <p:cNvSpPr/>
          <p:nvPr/>
        </p:nvSpPr>
        <p:spPr>
          <a:xfrm>
            <a:off x="6630520" y="4604779"/>
            <a:ext cx="150556" cy="150557"/>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4" name="Google Shape;10101;p68">
            <a:extLst>
              <a:ext uri="{FF2B5EF4-FFF2-40B4-BE49-F238E27FC236}">
                <a16:creationId xmlns:a16="http://schemas.microsoft.com/office/drawing/2014/main" id="{E250BAC1-40EC-41D5-B2E1-4A42EAE06015}"/>
              </a:ext>
            </a:extLst>
          </p:cNvPr>
          <p:cNvSpPr/>
          <p:nvPr/>
        </p:nvSpPr>
        <p:spPr>
          <a:xfrm>
            <a:off x="6630520" y="4926770"/>
            <a:ext cx="150531" cy="150570"/>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5" name="Google Shape;10102;p68">
            <a:extLst>
              <a:ext uri="{FF2B5EF4-FFF2-40B4-BE49-F238E27FC236}">
                <a16:creationId xmlns:a16="http://schemas.microsoft.com/office/drawing/2014/main" id="{9A3AB149-DCCA-469C-851B-C38FE6639A5C}"/>
              </a:ext>
            </a:extLst>
          </p:cNvPr>
          <p:cNvSpPr/>
          <p:nvPr/>
        </p:nvSpPr>
        <p:spPr>
          <a:xfrm>
            <a:off x="6630520" y="5248798"/>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6" name="Google Shape;10103;p68">
            <a:extLst>
              <a:ext uri="{FF2B5EF4-FFF2-40B4-BE49-F238E27FC236}">
                <a16:creationId xmlns:a16="http://schemas.microsoft.com/office/drawing/2014/main" id="{05A46305-C4C5-4340-98A9-136295F47E59}"/>
              </a:ext>
            </a:extLst>
          </p:cNvPr>
          <p:cNvSpPr/>
          <p:nvPr/>
        </p:nvSpPr>
        <p:spPr>
          <a:xfrm>
            <a:off x="6630520" y="5570790"/>
            <a:ext cx="150531" cy="150544"/>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7" name="Google Shape;10104;p68">
            <a:extLst>
              <a:ext uri="{FF2B5EF4-FFF2-40B4-BE49-F238E27FC236}">
                <a16:creationId xmlns:a16="http://schemas.microsoft.com/office/drawing/2014/main" id="{474FD0A1-B947-4133-86E1-8B95AAFEEF84}"/>
              </a:ext>
            </a:extLst>
          </p:cNvPr>
          <p:cNvSpPr/>
          <p:nvPr/>
        </p:nvSpPr>
        <p:spPr>
          <a:xfrm>
            <a:off x="6630520" y="5892795"/>
            <a:ext cx="150531" cy="150557"/>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8" name="Google Shape;10105;p68">
            <a:extLst>
              <a:ext uri="{FF2B5EF4-FFF2-40B4-BE49-F238E27FC236}">
                <a16:creationId xmlns:a16="http://schemas.microsoft.com/office/drawing/2014/main" id="{7791B33F-EFED-4049-8764-A2ED1901B05E}"/>
              </a:ext>
            </a:extLst>
          </p:cNvPr>
          <p:cNvSpPr/>
          <p:nvPr/>
        </p:nvSpPr>
        <p:spPr>
          <a:xfrm>
            <a:off x="6630520" y="6214810"/>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5" name="Google Shape;10107;p68">
            <a:extLst>
              <a:ext uri="{FF2B5EF4-FFF2-40B4-BE49-F238E27FC236}">
                <a16:creationId xmlns:a16="http://schemas.microsoft.com/office/drawing/2014/main" id="{9806AB24-C499-4602-AC23-A8EF226D2AFE}"/>
              </a:ext>
            </a:extLst>
          </p:cNvPr>
          <p:cNvSpPr/>
          <p:nvPr/>
        </p:nvSpPr>
        <p:spPr>
          <a:xfrm>
            <a:off x="6976375" y="4282775"/>
            <a:ext cx="150556" cy="150544"/>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6" name="Google Shape;10108;p68">
            <a:extLst>
              <a:ext uri="{FF2B5EF4-FFF2-40B4-BE49-F238E27FC236}">
                <a16:creationId xmlns:a16="http://schemas.microsoft.com/office/drawing/2014/main" id="{BCCCDD44-6BE3-4EC2-8BC0-0BD56A73999E}"/>
              </a:ext>
            </a:extLst>
          </p:cNvPr>
          <p:cNvSpPr/>
          <p:nvPr/>
        </p:nvSpPr>
        <p:spPr>
          <a:xfrm>
            <a:off x="6976375" y="4604779"/>
            <a:ext cx="150556" cy="150557"/>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7" name="Google Shape;10109;p68">
            <a:extLst>
              <a:ext uri="{FF2B5EF4-FFF2-40B4-BE49-F238E27FC236}">
                <a16:creationId xmlns:a16="http://schemas.microsoft.com/office/drawing/2014/main" id="{84FBB30E-09BA-4EFB-855A-DE96695A415E}"/>
              </a:ext>
            </a:extLst>
          </p:cNvPr>
          <p:cNvSpPr/>
          <p:nvPr/>
        </p:nvSpPr>
        <p:spPr>
          <a:xfrm>
            <a:off x="6976376" y="4926770"/>
            <a:ext cx="150531" cy="150570"/>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8" name="Google Shape;10110;p68">
            <a:extLst>
              <a:ext uri="{FF2B5EF4-FFF2-40B4-BE49-F238E27FC236}">
                <a16:creationId xmlns:a16="http://schemas.microsoft.com/office/drawing/2014/main" id="{DBA4FEEB-F4EA-4A59-93EE-B8242E57654B}"/>
              </a:ext>
            </a:extLst>
          </p:cNvPr>
          <p:cNvSpPr/>
          <p:nvPr/>
        </p:nvSpPr>
        <p:spPr>
          <a:xfrm>
            <a:off x="6976376" y="5248798"/>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9" name="Google Shape;10111;p68">
            <a:extLst>
              <a:ext uri="{FF2B5EF4-FFF2-40B4-BE49-F238E27FC236}">
                <a16:creationId xmlns:a16="http://schemas.microsoft.com/office/drawing/2014/main" id="{772937CD-316A-4763-99F3-EABC0E6C5FE6}"/>
              </a:ext>
            </a:extLst>
          </p:cNvPr>
          <p:cNvSpPr/>
          <p:nvPr/>
        </p:nvSpPr>
        <p:spPr>
          <a:xfrm>
            <a:off x="6976376" y="5570790"/>
            <a:ext cx="150531" cy="150544"/>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0" name="Google Shape;10112;p68">
            <a:extLst>
              <a:ext uri="{FF2B5EF4-FFF2-40B4-BE49-F238E27FC236}">
                <a16:creationId xmlns:a16="http://schemas.microsoft.com/office/drawing/2014/main" id="{4410B71C-76BC-4299-B5DF-C3714F2B81D4}"/>
              </a:ext>
            </a:extLst>
          </p:cNvPr>
          <p:cNvSpPr/>
          <p:nvPr/>
        </p:nvSpPr>
        <p:spPr>
          <a:xfrm>
            <a:off x="6976376" y="5892795"/>
            <a:ext cx="150531" cy="150557"/>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21" name="Google Shape;10113;p68">
            <a:extLst>
              <a:ext uri="{FF2B5EF4-FFF2-40B4-BE49-F238E27FC236}">
                <a16:creationId xmlns:a16="http://schemas.microsoft.com/office/drawing/2014/main" id="{08804F8A-8844-4378-9FE1-1D9E01791BA7}"/>
              </a:ext>
            </a:extLst>
          </p:cNvPr>
          <p:cNvSpPr/>
          <p:nvPr/>
        </p:nvSpPr>
        <p:spPr>
          <a:xfrm>
            <a:off x="6976376" y="6214810"/>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08" name="Google Shape;10115;p68">
            <a:extLst>
              <a:ext uri="{FF2B5EF4-FFF2-40B4-BE49-F238E27FC236}">
                <a16:creationId xmlns:a16="http://schemas.microsoft.com/office/drawing/2014/main" id="{5FF8929B-A580-485F-A195-0BCEA7B7D04A}"/>
              </a:ext>
            </a:extLst>
          </p:cNvPr>
          <p:cNvSpPr/>
          <p:nvPr/>
        </p:nvSpPr>
        <p:spPr>
          <a:xfrm>
            <a:off x="7687121" y="4282775"/>
            <a:ext cx="150556" cy="150544"/>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09" name="Google Shape;10116;p68">
            <a:extLst>
              <a:ext uri="{FF2B5EF4-FFF2-40B4-BE49-F238E27FC236}">
                <a16:creationId xmlns:a16="http://schemas.microsoft.com/office/drawing/2014/main" id="{B8F73A19-26F7-4F43-90CA-0130BB7E7761}"/>
              </a:ext>
            </a:extLst>
          </p:cNvPr>
          <p:cNvSpPr/>
          <p:nvPr/>
        </p:nvSpPr>
        <p:spPr>
          <a:xfrm>
            <a:off x="7687121" y="4604779"/>
            <a:ext cx="150556" cy="150557"/>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0" name="Google Shape;10117;p68">
            <a:extLst>
              <a:ext uri="{FF2B5EF4-FFF2-40B4-BE49-F238E27FC236}">
                <a16:creationId xmlns:a16="http://schemas.microsoft.com/office/drawing/2014/main" id="{D170933B-576C-49C8-BDFB-6C39B938CE71}"/>
              </a:ext>
            </a:extLst>
          </p:cNvPr>
          <p:cNvSpPr/>
          <p:nvPr/>
        </p:nvSpPr>
        <p:spPr>
          <a:xfrm>
            <a:off x="7687121" y="4926770"/>
            <a:ext cx="150531" cy="150570"/>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1" name="Google Shape;10118;p68">
            <a:extLst>
              <a:ext uri="{FF2B5EF4-FFF2-40B4-BE49-F238E27FC236}">
                <a16:creationId xmlns:a16="http://schemas.microsoft.com/office/drawing/2014/main" id="{3B182EB1-ACB6-4B40-9707-347067A9675C}"/>
              </a:ext>
            </a:extLst>
          </p:cNvPr>
          <p:cNvSpPr/>
          <p:nvPr/>
        </p:nvSpPr>
        <p:spPr>
          <a:xfrm>
            <a:off x="7687121" y="5248798"/>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2" name="Google Shape;10119;p68">
            <a:extLst>
              <a:ext uri="{FF2B5EF4-FFF2-40B4-BE49-F238E27FC236}">
                <a16:creationId xmlns:a16="http://schemas.microsoft.com/office/drawing/2014/main" id="{C0DE6BF4-A4B2-437D-97A2-0C15CF16516D}"/>
              </a:ext>
            </a:extLst>
          </p:cNvPr>
          <p:cNvSpPr/>
          <p:nvPr/>
        </p:nvSpPr>
        <p:spPr>
          <a:xfrm>
            <a:off x="7687121" y="5570790"/>
            <a:ext cx="150531" cy="150544"/>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3" name="Google Shape;10120;p68">
            <a:extLst>
              <a:ext uri="{FF2B5EF4-FFF2-40B4-BE49-F238E27FC236}">
                <a16:creationId xmlns:a16="http://schemas.microsoft.com/office/drawing/2014/main" id="{60480309-DA02-4F72-B786-543C1869E48B}"/>
              </a:ext>
            </a:extLst>
          </p:cNvPr>
          <p:cNvSpPr/>
          <p:nvPr/>
        </p:nvSpPr>
        <p:spPr>
          <a:xfrm>
            <a:off x="7687121" y="5892795"/>
            <a:ext cx="150531" cy="150557"/>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14" name="Google Shape;10121;p68">
            <a:extLst>
              <a:ext uri="{FF2B5EF4-FFF2-40B4-BE49-F238E27FC236}">
                <a16:creationId xmlns:a16="http://schemas.microsoft.com/office/drawing/2014/main" id="{23AAE4A5-5DE9-4AAC-8B7F-3F52DA04C37E}"/>
              </a:ext>
            </a:extLst>
          </p:cNvPr>
          <p:cNvSpPr/>
          <p:nvPr/>
        </p:nvSpPr>
        <p:spPr>
          <a:xfrm>
            <a:off x="7687121" y="6214810"/>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cxnSp>
        <p:nvCxnSpPr>
          <p:cNvPr id="199" name="Google Shape;10131;p68">
            <a:extLst>
              <a:ext uri="{FF2B5EF4-FFF2-40B4-BE49-F238E27FC236}">
                <a16:creationId xmlns:a16="http://schemas.microsoft.com/office/drawing/2014/main" id="{0589EEB6-0A06-4D7C-B014-7E50822C5D0C}"/>
              </a:ext>
            </a:extLst>
          </p:cNvPr>
          <p:cNvCxnSpPr/>
          <p:nvPr/>
        </p:nvCxnSpPr>
        <p:spPr>
          <a:xfrm>
            <a:off x="6154224" y="4203650"/>
            <a:ext cx="0" cy="2279191"/>
          </a:xfrm>
          <a:prstGeom prst="straightConnector1">
            <a:avLst/>
          </a:prstGeom>
          <a:noFill/>
          <a:ln w="19050" cap="flat" cmpd="sng">
            <a:solidFill>
              <a:srgbClr val="E3E7EA"/>
            </a:solidFill>
            <a:prstDash val="solid"/>
            <a:round/>
            <a:headEnd type="none" w="med" len="med"/>
            <a:tailEnd type="none" w="med" len="med"/>
          </a:ln>
        </p:spPr>
      </p:cxnSp>
      <p:cxnSp>
        <p:nvCxnSpPr>
          <p:cNvPr id="200" name="Google Shape;10132;p68">
            <a:extLst>
              <a:ext uri="{FF2B5EF4-FFF2-40B4-BE49-F238E27FC236}">
                <a16:creationId xmlns:a16="http://schemas.microsoft.com/office/drawing/2014/main" id="{8E405B2D-06FE-4948-A0D6-8889D6C93254}"/>
              </a:ext>
            </a:extLst>
          </p:cNvPr>
          <p:cNvCxnSpPr>
            <a:cxnSpLocks/>
          </p:cNvCxnSpPr>
          <p:nvPr/>
        </p:nvCxnSpPr>
        <p:spPr>
          <a:xfrm flipH="1">
            <a:off x="6141262" y="6482841"/>
            <a:ext cx="1818411" cy="0"/>
          </a:xfrm>
          <a:prstGeom prst="straightConnector1">
            <a:avLst/>
          </a:prstGeom>
          <a:noFill/>
          <a:ln w="19050" cap="flat" cmpd="sng">
            <a:solidFill>
              <a:srgbClr val="E3E7EA"/>
            </a:solidFill>
            <a:prstDash val="solid"/>
            <a:round/>
            <a:headEnd type="none" w="med" len="med"/>
            <a:tailEnd type="none" w="med" len="med"/>
          </a:ln>
        </p:spPr>
      </p:cxnSp>
      <p:sp>
        <p:nvSpPr>
          <p:cNvPr id="185" name="Google Shape;10142;p68">
            <a:extLst>
              <a:ext uri="{FF2B5EF4-FFF2-40B4-BE49-F238E27FC236}">
                <a16:creationId xmlns:a16="http://schemas.microsoft.com/office/drawing/2014/main" id="{81035C40-1847-4284-86CC-3226B1CC922E}"/>
              </a:ext>
            </a:extLst>
          </p:cNvPr>
          <p:cNvSpPr/>
          <p:nvPr/>
        </p:nvSpPr>
        <p:spPr>
          <a:xfrm>
            <a:off x="7331753" y="4282775"/>
            <a:ext cx="150556" cy="150544"/>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u="sng"/>
          </a:p>
        </p:txBody>
      </p:sp>
      <p:sp>
        <p:nvSpPr>
          <p:cNvPr id="186" name="Google Shape;10143;p68">
            <a:extLst>
              <a:ext uri="{FF2B5EF4-FFF2-40B4-BE49-F238E27FC236}">
                <a16:creationId xmlns:a16="http://schemas.microsoft.com/office/drawing/2014/main" id="{685D6B8A-1374-4173-A754-C797E323EB8C}"/>
              </a:ext>
            </a:extLst>
          </p:cNvPr>
          <p:cNvSpPr/>
          <p:nvPr/>
        </p:nvSpPr>
        <p:spPr>
          <a:xfrm>
            <a:off x="7331753" y="4604779"/>
            <a:ext cx="150556" cy="150557"/>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u="sng"/>
          </a:p>
        </p:txBody>
      </p:sp>
      <p:sp>
        <p:nvSpPr>
          <p:cNvPr id="187" name="Google Shape;10144;p68">
            <a:extLst>
              <a:ext uri="{FF2B5EF4-FFF2-40B4-BE49-F238E27FC236}">
                <a16:creationId xmlns:a16="http://schemas.microsoft.com/office/drawing/2014/main" id="{13CAD50B-0AB2-4145-9170-92548C6084EB}"/>
              </a:ext>
            </a:extLst>
          </p:cNvPr>
          <p:cNvSpPr/>
          <p:nvPr/>
        </p:nvSpPr>
        <p:spPr>
          <a:xfrm>
            <a:off x="7331754" y="4926770"/>
            <a:ext cx="150531" cy="150570"/>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188" name="Google Shape;10145;p68">
            <a:extLst>
              <a:ext uri="{FF2B5EF4-FFF2-40B4-BE49-F238E27FC236}">
                <a16:creationId xmlns:a16="http://schemas.microsoft.com/office/drawing/2014/main" id="{0DDB26A9-92A6-431F-A0DC-B4CF0A5895CF}"/>
              </a:ext>
            </a:extLst>
          </p:cNvPr>
          <p:cNvSpPr/>
          <p:nvPr/>
        </p:nvSpPr>
        <p:spPr>
          <a:xfrm>
            <a:off x="7331754" y="5248798"/>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189" name="Google Shape;10146;p68">
            <a:extLst>
              <a:ext uri="{FF2B5EF4-FFF2-40B4-BE49-F238E27FC236}">
                <a16:creationId xmlns:a16="http://schemas.microsoft.com/office/drawing/2014/main" id="{15E70F48-63BA-4E02-B3D9-E649BE221834}"/>
              </a:ext>
            </a:extLst>
          </p:cNvPr>
          <p:cNvSpPr/>
          <p:nvPr/>
        </p:nvSpPr>
        <p:spPr>
          <a:xfrm>
            <a:off x="7331754" y="5570790"/>
            <a:ext cx="150531" cy="150544"/>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190" name="Google Shape;10147;p68">
            <a:extLst>
              <a:ext uri="{FF2B5EF4-FFF2-40B4-BE49-F238E27FC236}">
                <a16:creationId xmlns:a16="http://schemas.microsoft.com/office/drawing/2014/main" id="{2EA6D0A8-EB92-4B9F-B999-5F8D95E447C4}"/>
              </a:ext>
            </a:extLst>
          </p:cNvPr>
          <p:cNvSpPr/>
          <p:nvPr/>
        </p:nvSpPr>
        <p:spPr>
          <a:xfrm>
            <a:off x="7331754" y="5892795"/>
            <a:ext cx="150531" cy="150557"/>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191" name="Google Shape;10148;p68">
            <a:extLst>
              <a:ext uri="{FF2B5EF4-FFF2-40B4-BE49-F238E27FC236}">
                <a16:creationId xmlns:a16="http://schemas.microsoft.com/office/drawing/2014/main" id="{82534DFA-3B23-4B49-ACB5-FCB20BEC0C63}"/>
              </a:ext>
            </a:extLst>
          </p:cNvPr>
          <p:cNvSpPr/>
          <p:nvPr/>
        </p:nvSpPr>
        <p:spPr>
          <a:xfrm>
            <a:off x="7331754" y="6214810"/>
            <a:ext cx="150531" cy="150532"/>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w="9525" cap="flat" cmpd="sng">
            <a:solidFill>
              <a:srgbClr val="CFD9E0"/>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237" name="TextBox 236">
            <a:extLst>
              <a:ext uri="{FF2B5EF4-FFF2-40B4-BE49-F238E27FC236}">
                <a16:creationId xmlns:a16="http://schemas.microsoft.com/office/drawing/2014/main" id="{D29B01AA-7312-4060-915D-73A5A51A1017}"/>
              </a:ext>
            </a:extLst>
          </p:cNvPr>
          <p:cNvSpPr txBox="1"/>
          <p:nvPr/>
        </p:nvSpPr>
        <p:spPr>
          <a:xfrm>
            <a:off x="4546211" y="2715979"/>
            <a:ext cx="393056" cy="539058"/>
          </a:xfrm>
          <a:prstGeom prst="rect">
            <a:avLst/>
          </a:prstGeom>
          <a:noFill/>
        </p:spPr>
        <p:txBody>
          <a:bodyPr wrap="none" rtlCol="0" anchor="t" anchorCtr="0">
            <a:spAutoFit/>
          </a:bodyPr>
          <a:lstStyle/>
          <a:p>
            <a:r>
              <a:rPr lang="en-US" sz="2903" b="1">
                <a:solidFill>
                  <a:schemeClr val="bg1"/>
                </a:solidFill>
                <a:latin typeface="Century Gothic" panose="020B0502020202020204" pitchFamily="34" charset="0"/>
                <a:ea typeface="Lato Light" panose="020F0502020204030203" pitchFamily="34" charset="0"/>
                <a:cs typeface="Poppins" pitchFamily="2" charset="77"/>
              </a:rPr>
              <a:t>0</a:t>
            </a:r>
          </a:p>
        </p:txBody>
      </p:sp>
      <p:sp>
        <p:nvSpPr>
          <p:cNvPr id="238" name="TextBox 237">
            <a:extLst>
              <a:ext uri="{FF2B5EF4-FFF2-40B4-BE49-F238E27FC236}">
                <a16:creationId xmlns:a16="http://schemas.microsoft.com/office/drawing/2014/main" id="{D062FB2C-B707-4946-BAB3-EDA9BE7677F4}"/>
              </a:ext>
            </a:extLst>
          </p:cNvPr>
          <p:cNvSpPr txBox="1"/>
          <p:nvPr/>
        </p:nvSpPr>
        <p:spPr>
          <a:xfrm>
            <a:off x="4837772" y="2880010"/>
            <a:ext cx="666483" cy="287771"/>
          </a:xfrm>
          <a:prstGeom prst="rect">
            <a:avLst/>
          </a:prstGeom>
          <a:noFill/>
        </p:spPr>
        <p:txBody>
          <a:bodyPr wrap="square" rtlCol="0" anchor="t" anchorCtr="0">
            <a:spAutoFit/>
          </a:bodyPr>
          <a:lstStyle/>
          <a:p>
            <a:pPr algn="ctr"/>
            <a:r>
              <a:rPr lang="en-US" sz="1270" b="1">
                <a:solidFill>
                  <a:schemeClr val="bg1"/>
                </a:solidFill>
                <a:latin typeface="Century Gothic" panose="020B0502020202020204" pitchFamily="34" charset="0"/>
                <a:ea typeface="Lato Light" panose="020F0502020204030203" pitchFamily="34" charset="0"/>
                <a:cs typeface="Poppins" pitchFamily="2" charset="77"/>
              </a:rPr>
              <a:t>Total</a:t>
            </a:r>
          </a:p>
        </p:txBody>
      </p:sp>
      <p:sp>
        <p:nvSpPr>
          <p:cNvPr id="239" name="TextBox 238">
            <a:extLst>
              <a:ext uri="{FF2B5EF4-FFF2-40B4-BE49-F238E27FC236}">
                <a16:creationId xmlns:a16="http://schemas.microsoft.com/office/drawing/2014/main" id="{F50DF7A5-69EC-4CB4-9940-61ACFCC963F5}"/>
              </a:ext>
            </a:extLst>
          </p:cNvPr>
          <p:cNvSpPr txBox="1"/>
          <p:nvPr/>
        </p:nvSpPr>
        <p:spPr>
          <a:xfrm>
            <a:off x="3847581" y="3926356"/>
            <a:ext cx="2306642" cy="315792"/>
          </a:xfrm>
          <a:prstGeom prst="rect">
            <a:avLst/>
          </a:prstGeom>
          <a:noFill/>
        </p:spPr>
        <p:txBody>
          <a:bodyPr wrap="square" rtlCol="0" anchor="t" anchorCtr="0">
            <a:spAutoFit/>
          </a:bodyPr>
          <a:lstStyle/>
          <a:p>
            <a:pPr algn="ctr"/>
            <a:r>
              <a:rPr lang="en-US" sz="1452" b="1">
                <a:latin typeface="Century Gothic" panose="020B0502020202020204" pitchFamily="34" charset="0"/>
                <a:ea typeface="Lato Light" panose="020F0502020204030203" pitchFamily="34" charset="0"/>
                <a:cs typeface="Poppins" pitchFamily="2" charset="77"/>
              </a:rPr>
              <a:t>PPE Supply Levels</a:t>
            </a:r>
          </a:p>
        </p:txBody>
      </p:sp>
      <p:sp>
        <p:nvSpPr>
          <p:cNvPr id="240" name="TextBox 239">
            <a:extLst>
              <a:ext uri="{FF2B5EF4-FFF2-40B4-BE49-F238E27FC236}">
                <a16:creationId xmlns:a16="http://schemas.microsoft.com/office/drawing/2014/main" id="{9B868EB7-17D5-4AE4-AC35-2BD3AE8B8452}"/>
              </a:ext>
            </a:extLst>
          </p:cNvPr>
          <p:cNvSpPr txBox="1"/>
          <p:nvPr/>
        </p:nvSpPr>
        <p:spPr>
          <a:xfrm>
            <a:off x="6141261" y="6536802"/>
            <a:ext cx="489260" cy="245901"/>
          </a:xfrm>
          <a:prstGeom prst="rect">
            <a:avLst/>
          </a:prstGeom>
          <a:noFill/>
        </p:spPr>
        <p:txBody>
          <a:bodyPr wrap="square" rtlCol="0" anchor="t" anchorCtr="0">
            <a:spAutoFit/>
          </a:bodyPr>
          <a:lstStyle/>
          <a:p>
            <a:r>
              <a:rPr lang="en-US" sz="998">
                <a:latin typeface="Century Gothic" panose="020B0502020202020204" pitchFamily="34" charset="0"/>
                <a:ea typeface="Lato Light" panose="020F0502020204030203" pitchFamily="34" charset="0"/>
                <a:cs typeface="Poppins" pitchFamily="2" charset="77"/>
              </a:rPr>
              <a:t>Low</a:t>
            </a:r>
          </a:p>
        </p:txBody>
      </p:sp>
      <p:sp>
        <p:nvSpPr>
          <p:cNvPr id="241" name="TextBox 240">
            <a:extLst>
              <a:ext uri="{FF2B5EF4-FFF2-40B4-BE49-F238E27FC236}">
                <a16:creationId xmlns:a16="http://schemas.microsoft.com/office/drawing/2014/main" id="{3CAE8FD4-E62D-4378-8806-32B785A3DD4F}"/>
              </a:ext>
            </a:extLst>
          </p:cNvPr>
          <p:cNvSpPr txBox="1"/>
          <p:nvPr/>
        </p:nvSpPr>
        <p:spPr>
          <a:xfrm>
            <a:off x="6781052" y="6525622"/>
            <a:ext cx="846545" cy="245901"/>
          </a:xfrm>
          <a:prstGeom prst="rect">
            <a:avLst/>
          </a:prstGeom>
          <a:noFill/>
        </p:spPr>
        <p:txBody>
          <a:bodyPr wrap="square" rtlCol="0" anchor="t" anchorCtr="0">
            <a:spAutoFit/>
          </a:bodyPr>
          <a:lstStyle/>
          <a:p>
            <a:r>
              <a:rPr lang="en-US" sz="998">
                <a:latin typeface="Century Gothic" panose="020B0502020202020204" pitchFamily="34" charset="0"/>
                <a:ea typeface="Lato Light" panose="020F0502020204030203" pitchFamily="34" charset="0"/>
                <a:cs typeface="Poppins" pitchFamily="2" charset="77"/>
              </a:rPr>
              <a:t>2 weeks</a:t>
            </a:r>
          </a:p>
        </p:txBody>
      </p:sp>
      <p:sp>
        <p:nvSpPr>
          <p:cNvPr id="242" name="TextBox 241">
            <a:extLst>
              <a:ext uri="{FF2B5EF4-FFF2-40B4-BE49-F238E27FC236}">
                <a16:creationId xmlns:a16="http://schemas.microsoft.com/office/drawing/2014/main" id="{F79AA3B8-9523-4336-A203-C91A01ED2422}"/>
              </a:ext>
            </a:extLst>
          </p:cNvPr>
          <p:cNvSpPr txBox="1"/>
          <p:nvPr/>
        </p:nvSpPr>
        <p:spPr>
          <a:xfrm>
            <a:off x="7526763" y="6536802"/>
            <a:ext cx="846545" cy="399468"/>
          </a:xfrm>
          <a:prstGeom prst="rect">
            <a:avLst/>
          </a:prstGeom>
          <a:noFill/>
        </p:spPr>
        <p:txBody>
          <a:bodyPr wrap="square" rtlCol="0" anchor="t" anchorCtr="0">
            <a:spAutoFit/>
          </a:bodyPr>
          <a:lstStyle/>
          <a:p>
            <a:r>
              <a:rPr lang="en-US" sz="998">
                <a:latin typeface="Century Gothic" panose="020B0502020202020204" pitchFamily="34" charset="0"/>
                <a:ea typeface="Lato Light" panose="020F0502020204030203" pitchFamily="34" charset="0"/>
                <a:cs typeface="Poppins" pitchFamily="2" charset="77"/>
              </a:rPr>
              <a:t>2 months +</a:t>
            </a:r>
          </a:p>
        </p:txBody>
      </p:sp>
      <p:cxnSp>
        <p:nvCxnSpPr>
          <p:cNvPr id="14" name="Straight Arrow Connector 13">
            <a:extLst>
              <a:ext uri="{FF2B5EF4-FFF2-40B4-BE49-F238E27FC236}">
                <a16:creationId xmlns:a16="http://schemas.microsoft.com/office/drawing/2014/main" id="{4F08F431-B263-4AAE-B31F-303C9C1A5028}"/>
              </a:ext>
            </a:extLst>
          </p:cNvPr>
          <p:cNvCxnSpPr>
            <a:cxnSpLocks/>
          </p:cNvCxnSpPr>
          <p:nvPr/>
        </p:nvCxnSpPr>
        <p:spPr>
          <a:xfrm flipH="1" flipV="1">
            <a:off x="6352994" y="6406474"/>
            <a:ext cx="11258" cy="1447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DCA4C431-1C2D-4A9D-87F5-B2D09FDB44ED}"/>
              </a:ext>
            </a:extLst>
          </p:cNvPr>
          <p:cNvCxnSpPr>
            <a:cxnSpLocks/>
          </p:cNvCxnSpPr>
          <p:nvPr/>
        </p:nvCxnSpPr>
        <p:spPr>
          <a:xfrm flipH="1" flipV="1">
            <a:off x="7050467" y="6392048"/>
            <a:ext cx="11258" cy="1447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88038E67-C37C-4868-ADC2-88F069997339}"/>
              </a:ext>
            </a:extLst>
          </p:cNvPr>
          <p:cNvCxnSpPr>
            <a:cxnSpLocks/>
          </p:cNvCxnSpPr>
          <p:nvPr/>
        </p:nvCxnSpPr>
        <p:spPr>
          <a:xfrm flipH="1" flipV="1">
            <a:off x="7778127" y="6406474"/>
            <a:ext cx="11258" cy="1447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BC298695-FEB9-4822-ACDF-0F2E88FF923D}"/>
              </a:ext>
            </a:extLst>
          </p:cNvPr>
          <p:cNvSpPr txBox="1"/>
          <p:nvPr/>
        </p:nvSpPr>
        <p:spPr>
          <a:xfrm>
            <a:off x="3773692" y="4228116"/>
            <a:ext cx="2324652" cy="287771"/>
          </a:xfrm>
          <a:prstGeom prst="rect">
            <a:avLst/>
          </a:prstGeom>
          <a:noFill/>
        </p:spPr>
        <p:txBody>
          <a:bodyPr wrap="square" rtlCol="0" anchor="t" anchorCtr="0">
            <a:spAutoFit/>
          </a:bodyPr>
          <a:lstStyle/>
          <a:p>
            <a:pPr algn="r"/>
            <a:r>
              <a:rPr lang="en-US" sz="1270" dirty="0">
                <a:latin typeface="Century Gothic" panose="020B0502020202020204" pitchFamily="34" charset="0"/>
                <a:ea typeface="Lato Light" panose="020F0502020204030203" pitchFamily="34" charset="0"/>
                <a:cs typeface="Poppins" pitchFamily="2" charset="77"/>
              </a:rPr>
              <a:t>N95/P2 Masks</a:t>
            </a:r>
          </a:p>
        </p:txBody>
      </p:sp>
      <p:sp>
        <p:nvSpPr>
          <p:cNvPr id="246" name="TextBox 245">
            <a:extLst>
              <a:ext uri="{FF2B5EF4-FFF2-40B4-BE49-F238E27FC236}">
                <a16:creationId xmlns:a16="http://schemas.microsoft.com/office/drawing/2014/main" id="{6FB8A50B-45D6-43CE-B2C2-00913A8FFB96}"/>
              </a:ext>
            </a:extLst>
          </p:cNvPr>
          <p:cNvSpPr txBox="1"/>
          <p:nvPr/>
        </p:nvSpPr>
        <p:spPr>
          <a:xfrm>
            <a:off x="3780344" y="4536761"/>
            <a:ext cx="2324652" cy="287771"/>
          </a:xfrm>
          <a:prstGeom prst="rect">
            <a:avLst/>
          </a:prstGeom>
          <a:noFill/>
        </p:spPr>
        <p:txBody>
          <a:bodyPr wrap="square" rtlCol="0" anchor="t" anchorCtr="0">
            <a:spAutoFit/>
          </a:bodyPr>
          <a:lstStyle/>
          <a:p>
            <a:pPr algn="r"/>
            <a:r>
              <a:rPr lang="en-US" sz="1270" b="1">
                <a:latin typeface="Century Gothic" panose="020B0502020202020204" pitchFamily="34" charset="0"/>
                <a:ea typeface="Lato Light" panose="020F0502020204030203" pitchFamily="34" charset="0"/>
                <a:cs typeface="Poppins" pitchFamily="2" charset="77"/>
              </a:rPr>
              <a:t>Face Shields</a:t>
            </a:r>
          </a:p>
        </p:txBody>
      </p:sp>
      <p:sp>
        <p:nvSpPr>
          <p:cNvPr id="247" name="TextBox 246">
            <a:extLst>
              <a:ext uri="{FF2B5EF4-FFF2-40B4-BE49-F238E27FC236}">
                <a16:creationId xmlns:a16="http://schemas.microsoft.com/office/drawing/2014/main" id="{DE3B6072-045D-49FA-A764-36B4F04FCAD6}"/>
              </a:ext>
            </a:extLst>
          </p:cNvPr>
          <p:cNvSpPr txBox="1"/>
          <p:nvPr/>
        </p:nvSpPr>
        <p:spPr>
          <a:xfrm>
            <a:off x="3786948" y="4862449"/>
            <a:ext cx="2324652" cy="287771"/>
          </a:xfrm>
          <a:prstGeom prst="rect">
            <a:avLst/>
          </a:prstGeom>
          <a:noFill/>
        </p:spPr>
        <p:txBody>
          <a:bodyPr wrap="square" rtlCol="0" anchor="t" anchorCtr="0">
            <a:spAutoFit/>
          </a:bodyPr>
          <a:lstStyle/>
          <a:p>
            <a:pPr algn="r"/>
            <a:r>
              <a:rPr lang="en-US" sz="1270" dirty="0">
                <a:latin typeface="Century Gothic" panose="020B0502020202020204" pitchFamily="34" charset="0"/>
                <a:ea typeface="Lato Light" panose="020F0502020204030203" pitchFamily="34" charset="0"/>
                <a:cs typeface="Poppins" pitchFamily="2" charset="77"/>
              </a:rPr>
              <a:t>Gloves</a:t>
            </a:r>
          </a:p>
        </p:txBody>
      </p:sp>
      <p:sp>
        <p:nvSpPr>
          <p:cNvPr id="248" name="TextBox 247">
            <a:extLst>
              <a:ext uri="{FF2B5EF4-FFF2-40B4-BE49-F238E27FC236}">
                <a16:creationId xmlns:a16="http://schemas.microsoft.com/office/drawing/2014/main" id="{7EDCCC20-ED49-4B40-9D77-29271503C447}"/>
              </a:ext>
            </a:extLst>
          </p:cNvPr>
          <p:cNvSpPr txBox="1"/>
          <p:nvPr/>
        </p:nvSpPr>
        <p:spPr>
          <a:xfrm>
            <a:off x="3780344" y="5178796"/>
            <a:ext cx="2324652" cy="287771"/>
          </a:xfrm>
          <a:prstGeom prst="rect">
            <a:avLst/>
          </a:prstGeom>
          <a:noFill/>
        </p:spPr>
        <p:txBody>
          <a:bodyPr wrap="square" rtlCol="0" anchor="t" anchorCtr="0">
            <a:spAutoFit/>
          </a:bodyPr>
          <a:lstStyle/>
          <a:p>
            <a:pPr algn="r"/>
            <a:r>
              <a:rPr lang="en-US" sz="1270" b="1" dirty="0">
                <a:latin typeface="Century Gothic" panose="020B0502020202020204" pitchFamily="34" charset="0"/>
                <a:ea typeface="Lato Light" panose="020F0502020204030203" pitchFamily="34" charset="0"/>
                <a:cs typeface="Poppins" pitchFamily="2" charset="77"/>
              </a:rPr>
              <a:t>Goggles</a:t>
            </a:r>
          </a:p>
        </p:txBody>
      </p:sp>
      <p:sp>
        <p:nvSpPr>
          <p:cNvPr id="249" name="TextBox 248">
            <a:extLst>
              <a:ext uri="{FF2B5EF4-FFF2-40B4-BE49-F238E27FC236}">
                <a16:creationId xmlns:a16="http://schemas.microsoft.com/office/drawing/2014/main" id="{4A7BD31F-AA17-4CD2-A216-C03F3C20399F}"/>
              </a:ext>
            </a:extLst>
          </p:cNvPr>
          <p:cNvSpPr txBox="1"/>
          <p:nvPr/>
        </p:nvSpPr>
        <p:spPr>
          <a:xfrm>
            <a:off x="3759363" y="5503438"/>
            <a:ext cx="2324652" cy="287771"/>
          </a:xfrm>
          <a:prstGeom prst="rect">
            <a:avLst/>
          </a:prstGeom>
          <a:noFill/>
        </p:spPr>
        <p:txBody>
          <a:bodyPr wrap="square" rtlCol="0" anchor="t" anchorCtr="0">
            <a:spAutoFit/>
          </a:bodyPr>
          <a:lstStyle/>
          <a:p>
            <a:pPr algn="r"/>
            <a:r>
              <a:rPr lang="en-US" sz="1270">
                <a:latin typeface="Century Gothic" panose="020B0502020202020204" pitchFamily="34" charset="0"/>
                <a:ea typeface="Lato Light" panose="020F0502020204030203" pitchFamily="34" charset="0"/>
                <a:cs typeface="Poppins" pitchFamily="2" charset="77"/>
              </a:rPr>
              <a:t>Gowns</a:t>
            </a:r>
          </a:p>
        </p:txBody>
      </p:sp>
      <p:sp>
        <p:nvSpPr>
          <p:cNvPr id="250" name="TextBox 249">
            <a:extLst>
              <a:ext uri="{FF2B5EF4-FFF2-40B4-BE49-F238E27FC236}">
                <a16:creationId xmlns:a16="http://schemas.microsoft.com/office/drawing/2014/main" id="{AA2F7F9C-E314-4704-A73E-A4BE7159D8E4}"/>
              </a:ext>
            </a:extLst>
          </p:cNvPr>
          <p:cNvSpPr txBox="1"/>
          <p:nvPr/>
        </p:nvSpPr>
        <p:spPr>
          <a:xfrm>
            <a:off x="3755170" y="5820831"/>
            <a:ext cx="2324652" cy="287771"/>
          </a:xfrm>
          <a:prstGeom prst="rect">
            <a:avLst/>
          </a:prstGeom>
          <a:noFill/>
        </p:spPr>
        <p:txBody>
          <a:bodyPr wrap="square" rtlCol="0" anchor="t" anchorCtr="0">
            <a:spAutoFit/>
          </a:bodyPr>
          <a:lstStyle/>
          <a:p>
            <a:pPr algn="r"/>
            <a:r>
              <a:rPr lang="en-US" sz="1270" dirty="0">
                <a:latin typeface="Century Gothic" panose="020B0502020202020204" pitchFamily="34" charset="0"/>
                <a:ea typeface="Lato Light" panose="020F0502020204030203" pitchFamily="34" charset="0"/>
                <a:cs typeface="Poppins" pitchFamily="2" charset="77"/>
              </a:rPr>
              <a:t>Rapid Antigen Test Kits</a:t>
            </a:r>
          </a:p>
        </p:txBody>
      </p:sp>
      <p:sp>
        <p:nvSpPr>
          <p:cNvPr id="251" name="TextBox 250">
            <a:extLst>
              <a:ext uri="{FF2B5EF4-FFF2-40B4-BE49-F238E27FC236}">
                <a16:creationId xmlns:a16="http://schemas.microsoft.com/office/drawing/2014/main" id="{E0EDE93C-764A-49E4-B751-C15A9D310075}"/>
              </a:ext>
            </a:extLst>
          </p:cNvPr>
          <p:cNvSpPr txBox="1"/>
          <p:nvPr/>
        </p:nvSpPr>
        <p:spPr>
          <a:xfrm>
            <a:off x="3732331" y="6123821"/>
            <a:ext cx="2324652" cy="287771"/>
          </a:xfrm>
          <a:prstGeom prst="rect">
            <a:avLst/>
          </a:prstGeom>
          <a:noFill/>
        </p:spPr>
        <p:txBody>
          <a:bodyPr wrap="square" rtlCol="0" anchor="t" anchorCtr="0">
            <a:spAutoFit/>
          </a:bodyPr>
          <a:lstStyle/>
          <a:p>
            <a:pPr algn="r"/>
            <a:r>
              <a:rPr lang="en-US" sz="1270" b="1">
                <a:latin typeface="Century Gothic" panose="020B0502020202020204" pitchFamily="34" charset="0"/>
                <a:ea typeface="Lato Light" panose="020F0502020204030203" pitchFamily="34" charset="0"/>
                <a:cs typeface="Poppins" pitchFamily="2" charset="77"/>
              </a:rPr>
              <a:t>Hand Sanitser</a:t>
            </a:r>
          </a:p>
        </p:txBody>
      </p:sp>
      <p:sp>
        <p:nvSpPr>
          <p:cNvPr id="252" name="Rectangle 251">
            <a:extLst>
              <a:ext uri="{FF2B5EF4-FFF2-40B4-BE49-F238E27FC236}">
                <a16:creationId xmlns:a16="http://schemas.microsoft.com/office/drawing/2014/main" id="{FE5DAFD0-D0D6-4E12-9DDE-5CC5B269B847}"/>
              </a:ext>
            </a:extLst>
          </p:cNvPr>
          <p:cNvSpPr/>
          <p:nvPr/>
        </p:nvSpPr>
        <p:spPr>
          <a:xfrm>
            <a:off x="6366965" y="1034746"/>
            <a:ext cx="2183111" cy="2738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latin typeface="Century Gothic" panose="020B0502020202020204" pitchFamily="34" charset="0"/>
            </a:endParaRPr>
          </a:p>
        </p:txBody>
      </p:sp>
      <p:sp>
        <p:nvSpPr>
          <p:cNvPr id="253" name="Rectangle 252">
            <a:extLst>
              <a:ext uri="{FF2B5EF4-FFF2-40B4-BE49-F238E27FC236}">
                <a16:creationId xmlns:a16="http://schemas.microsoft.com/office/drawing/2014/main" id="{B7636527-4968-4CBC-99A5-F5006EDA18DA}"/>
              </a:ext>
            </a:extLst>
          </p:cNvPr>
          <p:cNvSpPr/>
          <p:nvPr/>
        </p:nvSpPr>
        <p:spPr>
          <a:xfrm>
            <a:off x="8705503" y="1024179"/>
            <a:ext cx="2183111" cy="2738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latin typeface="Century Gothic" panose="020B0502020202020204" pitchFamily="34" charset="0"/>
            </a:endParaRPr>
          </a:p>
        </p:txBody>
      </p:sp>
      <p:sp>
        <p:nvSpPr>
          <p:cNvPr id="254" name="TextBox 253">
            <a:extLst>
              <a:ext uri="{FF2B5EF4-FFF2-40B4-BE49-F238E27FC236}">
                <a16:creationId xmlns:a16="http://schemas.microsoft.com/office/drawing/2014/main" id="{147423BA-2227-44B0-990C-D0C099F1037F}"/>
              </a:ext>
            </a:extLst>
          </p:cNvPr>
          <p:cNvSpPr txBox="1"/>
          <p:nvPr/>
        </p:nvSpPr>
        <p:spPr>
          <a:xfrm>
            <a:off x="6319959" y="1086467"/>
            <a:ext cx="2183111" cy="3090077"/>
          </a:xfrm>
          <a:prstGeom prst="rect">
            <a:avLst/>
          </a:prstGeom>
          <a:noFill/>
        </p:spPr>
        <p:txBody>
          <a:bodyPr wrap="square" rtlCol="0" anchor="t" anchorCtr="0">
            <a:spAutoFit/>
          </a:bodyPr>
          <a:lstStyle/>
          <a:p>
            <a:pPr algn="ctr"/>
            <a:r>
              <a:rPr lang="en-US" sz="1270" b="1" dirty="0">
                <a:solidFill>
                  <a:schemeClr val="accent1"/>
                </a:solidFill>
                <a:latin typeface="Century Gothic" panose="020B0502020202020204" pitchFamily="34" charset="0"/>
                <a:ea typeface="Lato Light" panose="020F0502020204030203" pitchFamily="34" charset="0"/>
                <a:cs typeface="Poppins" pitchFamily="2" charset="77"/>
              </a:rPr>
              <a:t>External Context </a:t>
            </a:r>
            <a:r>
              <a:rPr lang="en-US" sz="1270" b="1" dirty="0">
                <a:solidFill>
                  <a:schemeClr val="accent1"/>
                </a:solidFill>
                <a:latin typeface="Century Gothic" panose="020B0502020202020204" pitchFamily="34" charset="0"/>
                <a:ea typeface="Lato Light" panose="020F0502020204030203" pitchFamily="34" charset="0"/>
                <a:cs typeface="Poppins" pitchFamily="2" charset="77"/>
                <a:sym typeface="Wingdings" panose="05000000000000000000" pitchFamily="2" charset="2"/>
              </a:rPr>
              <a:t></a:t>
            </a:r>
            <a:r>
              <a:rPr lang="en-US" sz="1270" b="1" dirty="0">
                <a:latin typeface="Century Gothic" panose="020B0502020202020204" pitchFamily="34" charset="0"/>
                <a:ea typeface="Lato Light" panose="020F0502020204030203" pitchFamily="34" charset="0"/>
                <a:cs typeface="Poppins" pitchFamily="2" charset="77"/>
              </a:rPr>
              <a:t> Emerging Issues:</a:t>
            </a:r>
          </a:p>
          <a:p>
            <a:pPr algn="ctr"/>
            <a:endParaRPr lang="en-US" sz="1270" b="1" dirty="0">
              <a:latin typeface="Century Gothic" panose="020B0502020202020204" pitchFamily="34" charset="0"/>
              <a:ea typeface="Lato Light" panose="020F0502020204030203" pitchFamily="34" charset="0"/>
              <a:cs typeface="Poppins" pitchFamily="2" charset="77"/>
            </a:endParaRPr>
          </a:p>
          <a:p>
            <a:pPr marL="228600" indent="-228600">
              <a:buFont typeface="+mj-lt"/>
              <a:buAutoNum type="arabicPeriod"/>
            </a:pPr>
            <a:r>
              <a:rPr lang="en-US" sz="1100" dirty="0">
                <a:latin typeface="Century Gothic" panose="020B0502020202020204" pitchFamily="34" charset="0"/>
                <a:ea typeface="Lato Light" panose="020F0502020204030203" pitchFamily="34" charset="0"/>
                <a:cs typeface="Poppins" pitchFamily="2" charset="77"/>
              </a:rPr>
              <a:t>Increasing numbers, though contract tracing is managing load</a:t>
            </a:r>
          </a:p>
          <a:p>
            <a:pPr marL="228600" indent="-228600">
              <a:buFont typeface="+mj-lt"/>
              <a:buAutoNum type="arabicPeriod"/>
            </a:pPr>
            <a:r>
              <a:rPr lang="en-US" sz="1100" dirty="0">
                <a:latin typeface="Century Gothic" panose="020B0502020202020204" pitchFamily="34" charset="0"/>
                <a:ea typeface="Lato Light" panose="020F0502020204030203" pitchFamily="34" charset="0"/>
                <a:cs typeface="Poppins" pitchFamily="2" charset="77"/>
              </a:rPr>
              <a:t>Low unemployment rates - employing people on casual contracts challenging</a:t>
            </a:r>
          </a:p>
          <a:p>
            <a:pPr marL="228600" indent="-228600">
              <a:buFont typeface="+mj-lt"/>
              <a:buAutoNum type="arabicPeriod"/>
            </a:pPr>
            <a:r>
              <a:rPr lang="en-US" sz="1100" dirty="0">
                <a:latin typeface="Century Gothic" panose="020B0502020202020204" pitchFamily="34" charset="0"/>
                <a:ea typeface="Lato Light" panose="020F0502020204030203" pitchFamily="34" charset="0"/>
                <a:cs typeface="Poppins" pitchFamily="2" charset="77"/>
              </a:rPr>
              <a:t>Changes from Fair Work need to be incorporated into thinking</a:t>
            </a:r>
          </a:p>
          <a:p>
            <a:pPr marL="228600" indent="-228600">
              <a:buFont typeface="+mj-lt"/>
              <a:buAutoNum type="arabicPeriod"/>
            </a:pPr>
            <a:r>
              <a:rPr lang="en-US" sz="1100" dirty="0">
                <a:latin typeface="Century Gothic" panose="020B0502020202020204" pitchFamily="34" charset="0"/>
                <a:ea typeface="Lato Light" panose="020F0502020204030203" pitchFamily="34" charset="0"/>
                <a:cs typeface="Poppins" pitchFamily="2" charset="77"/>
              </a:rPr>
              <a:t>Some PPE hard to get and on back orders</a:t>
            </a:r>
          </a:p>
          <a:p>
            <a:pPr algn="ctr"/>
            <a:endParaRPr lang="en-US" sz="1200" dirty="0">
              <a:latin typeface="Century Gothic" panose="020B0502020202020204" pitchFamily="34" charset="0"/>
              <a:ea typeface="Lato Light" panose="020F0502020204030203" pitchFamily="34" charset="0"/>
              <a:cs typeface="Poppins" pitchFamily="2" charset="77"/>
            </a:endParaRPr>
          </a:p>
          <a:p>
            <a:r>
              <a:rPr lang="en-US" sz="1270" b="1" dirty="0">
                <a:solidFill>
                  <a:schemeClr val="bg1"/>
                </a:solidFill>
                <a:latin typeface="Century Gothic" panose="020B0502020202020204" pitchFamily="34" charset="0"/>
                <a:ea typeface="Lato Light" panose="020F0502020204030203" pitchFamily="34" charset="0"/>
                <a:cs typeface="Poppins" pitchFamily="2" charset="77"/>
              </a:rPr>
              <a:t>-</a:t>
            </a:r>
          </a:p>
        </p:txBody>
      </p:sp>
      <p:sp>
        <p:nvSpPr>
          <p:cNvPr id="256" name="TextBox 255">
            <a:extLst>
              <a:ext uri="{FF2B5EF4-FFF2-40B4-BE49-F238E27FC236}">
                <a16:creationId xmlns:a16="http://schemas.microsoft.com/office/drawing/2014/main" id="{E1629393-EC89-4E8B-AABF-96AFBE1F96BB}"/>
              </a:ext>
            </a:extLst>
          </p:cNvPr>
          <p:cNvSpPr txBox="1"/>
          <p:nvPr/>
        </p:nvSpPr>
        <p:spPr>
          <a:xfrm>
            <a:off x="8762598" y="1024335"/>
            <a:ext cx="2513411" cy="2956194"/>
          </a:xfrm>
          <a:prstGeom prst="rect">
            <a:avLst/>
          </a:prstGeom>
          <a:noFill/>
        </p:spPr>
        <p:txBody>
          <a:bodyPr wrap="square" rtlCol="0" anchor="t" anchorCtr="0">
            <a:spAutoFit/>
          </a:bodyPr>
          <a:lstStyle/>
          <a:p>
            <a:pPr algn="ctr"/>
            <a:r>
              <a:rPr lang="en-US" sz="1270" b="1" dirty="0">
                <a:solidFill>
                  <a:schemeClr val="accent1"/>
                </a:solidFill>
                <a:latin typeface="Century Gothic" panose="020B0502020202020204" pitchFamily="34" charset="0"/>
                <a:ea typeface="Lato Light" panose="020F0502020204030203" pitchFamily="34" charset="0"/>
                <a:cs typeface="Poppins" pitchFamily="2" charset="77"/>
              </a:rPr>
              <a:t>Internal Context </a:t>
            </a:r>
            <a:r>
              <a:rPr lang="en-US" sz="1270" b="1" dirty="0">
                <a:solidFill>
                  <a:schemeClr val="accent1"/>
                </a:solidFill>
                <a:latin typeface="Century Gothic" panose="020B0502020202020204" pitchFamily="34" charset="0"/>
                <a:ea typeface="Lato Light" panose="020F0502020204030203" pitchFamily="34" charset="0"/>
                <a:cs typeface="Poppins" pitchFamily="2" charset="77"/>
                <a:sym typeface="Wingdings" panose="05000000000000000000" pitchFamily="2" charset="2"/>
              </a:rPr>
              <a:t> </a:t>
            </a:r>
          </a:p>
          <a:p>
            <a:pPr algn="ctr"/>
            <a:r>
              <a:rPr lang="en-US" sz="1270" b="1" dirty="0">
                <a:latin typeface="Century Gothic" panose="020B0502020202020204" pitchFamily="34" charset="0"/>
                <a:ea typeface="Lato Light" panose="020F0502020204030203" pitchFamily="34" charset="0"/>
                <a:cs typeface="Poppins" pitchFamily="2" charset="77"/>
              </a:rPr>
              <a:t>Emerging Issues:</a:t>
            </a:r>
          </a:p>
          <a:p>
            <a:endParaRPr lang="en-US" sz="1100" dirty="0">
              <a:latin typeface="Century Gothic" panose="020B0502020202020204" pitchFamily="34" charset="0"/>
              <a:ea typeface="Lato Light" panose="020F0502020204030203" pitchFamily="34" charset="0"/>
              <a:cs typeface="Poppins" pitchFamily="2" charset="77"/>
            </a:endParaRPr>
          </a:p>
          <a:p>
            <a:pPr marL="228600" indent="-228600">
              <a:buAutoNum type="arabicPeriod"/>
            </a:pPr>
            <a:r>
              <a:rPr lang="en-US" sz="1100" dirty="0">
                <a:latin typeface="Century Gothic" panose="020B0502020202020204" pitchFamily="34" charset="0"/>
                <a:ea typeface="Lato Light" panose="020F0502020204030203" pitchFamily="34" charset="0"/>
                <a:cs typeface="Poppins" pitchFamily="2" charset="77"/>
              </a:rPr>
              <a:t>Learning:  </a:t>
            </a:r>
            <a:r>
              <a:rPr lang="en-US" sz="1050" dirty="0">
                <a:latin typeface="Century Gothic" panose="020B0502020202020204" pitchFamily="34" charset="0"/>
                <a:ea typeface="Lato Light" panose="020F0502020204030203" pitchFamily="34" charset="0"/>
                <a:cs typeface="Poppins" pitchFamily="2" charset="77"/>
              </a:rPr>
              <a:t>Casual Contacts who  working in close spaces with clients (i.e., small counselling rooms in community settings)–WFH via telehealth until 2</a:t>
            </a:r>
            <a:r>
              <a:rPr lang="en-US" sz="1050" baseline="30000" dirty="0">
                <a:latin typeface="Century Gothic" panose="020B0502020202020204" pitchFamily="34" charset="0"/>
                <a:ea typeface="Lato Light" panose="020F0502020204030203" pitchFamily="34" charset="0"/>
                <a:cs typeface="Poppins" pitchFamily="2" charset="77"/>
              </a:rPr>
              <a:t>nd</a:t>
            </a:r>
            <a:r>
              <a:rPr lang="en-US" sz="1050" dirty="0">
                <a:latin typeface="Century Gothic" panose="020B0502020202020204" pitchFamily="34" charset="0"/>
                <a:ea typeface="Lato Light" panose="020F0502020204030203" pitchFamily="34" charset="0"/>
                <a:cs typeface="Poppins" pitchFamily="2" charset="77"/>
              </a:rPr>
              <a:t> test result is in.  Use N95 masks </a:t>
            </a:r>
          </a:p>
          <a:p>
            <a:pPr marL="228600" indent="-228600">
              <a:buAutoNum type="arabicPeriod"/>
            </a:pPr>
            <a:r>
              <a:rPr lang="en-US" sz="1050" dirty="0">
                <a:latin typeface="Century Gothic" panose="020B0502020202020204" pitchFamily="34" charset="0"/>
                <a:ea typeface="Lato Light" panose="020F0502020204030203" pitchFamily="34" charset="0"/>
                <a:cs typeface="Poppins" pitchFamily="2" charset="77"/>
              </a:rPr>
              <a:t>Recruitment of Nurse for COVID Coordinator role in progress hopeful of making an appointment quickly</a:t>
            </a:r>
          </a:p>
          <a:p>
            <a:pPr marL="228600" indent="-228600">
              <a:buAutoNum type="arabicPeriod"/>
            </a:pPr>
            <a:r>
              <a:rPr lang="en-US" sz="1050" dirty="0">
                <a:latin typeface="Century Gothic" panose="020B0502020202020204" pitchFamily="34" charset="0"/>
                <a:ea typeface="Lato Light" panose="020F0502020204030203" pitchFamily="34" charset="0"/>
                <a:cs typeface="Poppins" pitchFamily="2" charset="77"/>
              </a:rPr>
              <a:t>PPE on order – masks, aprons, RATS, and shared office equipment </a:t>
            </a:r>
          </a:p>
          <a:p>
            <a:r>
              <a:rPr lang="en-US" sz="1270" b="1" dirty="0">
                <a:solidFill>
                  <a:schemeClr val="bg1"/>
                </a:solidFill>
                <a:latin typeface="Century Gothic" panose="020B0502020202020204" pitchFamily="34" charset="0"/>
                <a:ea typeface="Lato Light" panose="020F0502020204030203" pitchFamily="34" charset="0"/>
                <a:cs typeface="Poppins" pitchFamily="2" charset="77"/>
              </a:rPr>
              <a:t>-</a:t>
            </a:r>
          </a:p>
        </p:txBody>
      </p:sp>
      <p:sp>
        <p:nvSpPr>
          <p:cNvPr id="114" name="TextBox 113">
            <a:extLst>
              <a:ext uri="{FF2B5EF4-FFF2-40B4-BE49-F238E27FC236}">
                <a16:creationId xmlns:a16="http://schemas.microsoft.com/office/drawing/2014/main" id="{3246F92B-8183-42EC-90E0-1419432ABB34}"/>
              </a:ext>
            </a:extLst>
          </p:cNvPr>
          <p:cNvSpPr txBox="1"/>
          <p:nvPr/>
        </p:nvSpPr>
        <p:spPr>
          <a:xfrm>
            <a:off x="9533223" y="6494932"/>
            <a:ext cx="1412487" cy="287771"/>
          </a:xfrm>
          <a:prstGeom prst="rect">
            <a:avLst/>
          </a:prstGeom>
          <a:noFill/>
        </p:spPr>
        <p:txBody>
          <a:bodyPr wrap="square" rtlCol="0" anchor="t" anchorCtr="0">
            <a:spAutoFit/>
          </a:bodyPr>
          <a:lstStyle/>
          <a:p>
            <a:pPr algn="ctr"/>
            <a:r>
              <a:rPr lang="en-US" sz="1270" b="1" dirty="0">
                <a:solidFill>
                  <a:schemeClr val="accent1"/>
                </a:solidFill>
                <a:latin typeface="Century Gothic" panose="020B0502020202020204" pitchFamily="34" charset="0"/>
                <a:ea typeface="Lato Light" panose="020F0502020204030203" pitchFamily="34" charset="0"/>
                <a:cs typeface="Poppins" pitchFamily="2" charset="77"/>
              </a:rPr>
              <a:t>As at 02/02/22</a:t>
            </a:r>
            <a:endParaRPr lang="en-US" sz="1270" b="1" dirty="0">
              <a:solidFill>
                <a:schemeClr val="bg1"/>
              </a:solidFill>
              <a:latin typeface="Century Gothic" panose="020B0502020202020204" pitchFamily="34" charset="0"/>
              <a:ea typeface="Lato Light" panose="020F0502020204030203" pitchFamily="34" charset="0"/>
              <a:cs typeface="Poppins" pitchFamily="2" charset="77"/>
            </a:endParaRPr>
          </a:p>
        </p:txBody>
      </p:sp>
      <p:sp>
        <p:nvSpPr>
          <p:cNvPr id="115" name="Rectangle 114">
            <a:extLst>
              <a:ext uri="{FF2B5EF4-FFF2-40B4-BE49-F238E27FC236}">
                <a16:creationId xmlns:a16="http://schemas.microsoft.com/office/drawing/2014/main" id="{3ABE15B2-FC2A-4850-B1C1-C089E89C856C}"/>
              </a:ext>
            </a:extLst>
          </p:cNvPr>
          <p:cNvSpPr/>
          <p:nvPr/>
        </p:nvSpPr>
        <p:spPr>
          <a:xfrm>
            <a:off x="8684799" y="3916615"/>
            <a:ext cx="2183111" cy="2506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latin typeface="Century Gothic" panose="020B0502020202020204" pitchFamily="34" charset="0"/>
            </a:endParaRPr>
          </a:p>
        </p:txBody>
      </p:sp>
      <p:sp>
        <p:nvSpPr>
          <p:cNvPr id="119" name="TextBox 118">
            <a:extLst>
              <a:ext uri="{FF2B5EF4-FFF2-40B4-BE49-F238E27FC236}">
                <a16:creationId xmlns:a16="http://schemas.microsoft.com/office/drawing/2014/main" id="{BC565E65-25F9-4825-AD2E-14322550CD86}"/>
              </a:ext>
            </a:extLst>
          </p:cNvPr>
          <p:cNvSpPr txBox="1"/>
          <p:nvPr/>
        </p:nvSpPr>
        <p:spPr>
          <a:xfrm>
            <a:off x="8695174" y="3888792"/>
            <a:ext cx="2183111" cy="678647"/>
          </a:xfrm>
          <a:prstGeom prst="rect">
            <a:avLst/>
          </a:prstGeom>
          <a:noFill/>
        </p:spPr>
        <p:txBody>
          <a:bodyPr wrap="square" rtlCol="0" anchor="t" anchorCtr="0">
            <a:spAutoFit/>
          </a:bodyPr>
          <a:lstStyle/>
          <a:p>
            <a:pPr algn="ctr"/>
            <a:r>
              <a:rPr lang="en-US" sz="1270" b="1" dirty="0">
                <a:solidFill>
                  <a:schemeClr val="accent1"/>
                </a:solidFill>
                <a:latin typeface="Century Gothic" panose="020B0502020202020204" pitchFamily="34" charset="0"/>
                <a:ea typeface="Lato Light" panose="020F0502020204030203" pitchFamily="34" charset="0"/>
                <a:cs typeface="Poppins" pitchFamily="2" charset="77"/>
              </a:rPr>
              <a:t>All Workers Key Actions</a:t>
            </a:r>
            <a:r>
              <a:rPr lang="en-US" sz="1270" b="1" dirty="0">
                <a:solidFill>
                  <a:schemeClr val="accent1"/>
                </a:solidFill>
                <a:latin typeface="Century Gothic" panose="020B0502020202020204" pitchFamily="34" charset="0"/>
                <a:ea typeface="Lato Light" panose="020F0502020204030203" pitchFamily="34" charset="0"/>
                <a:cs typeface="Poppins" pitchFamily="2" charset="77"/>
                <a:sym typeface="Wingdings" panose="05000000000000000000" pitchFamily="2" charset="2"/>
              </a:rPr>
              <a:t> </a:t>
            </a:r>
            <a:r>
              <a:rPr lang="en-US" sz="1270" b="1" dirty="0">
                <a:solidFill>
                  <a:schemeClr val="accent1"/>
                </a:solidFill>
                <a:latin typeface="Century Gothic" panose="020B0502020202020204" pitchFamily="34" charset="0"/>
                <a:ea typeface="Lato Light" panose="020F0502020204030203" pitchFamily="34" charset="0"/>
                <a:cs typeface="Poppins" pitchFamily="2" charset="77"/>
              </a:rPr>
              <a:t>/ Responsibilities</a:t>
            </a:r>
          </a:p>
          <a:p>
            <a:r>
              <a:rPr lang="en-US" sz="1270" b="1" dirty="0">
                <a:solidFill>
                  <a:schemeClr val="bg1"/>
                </a:solidFill>
                <a:latin typeface="Century Gothic" panose="020B0502020202020204" pitchFamily="34" charset="0"/>
                <a:ea typeface="Lato Light" panose="020F0502020204030203" pitchFamily="34" charset="0"/>
                <a:cs typeface="Poppins" pitchFamily="2" charset="77"/>
              </a:rPr>
              <a:t>-</a:t>
            </a:r>
          </a:p>
        </p:txBody>
      </p:sp>
      <p:sp>
        <p:nvSpPr>
          <p:cNvPr id="120" name="TextBox 119">
            <a:extLst>
              <a:ext uri="{FF2B5EF4-FFF2-40B4-BE49-F238E27FC236}">
                <a16:creationId xmlns:a16="http://schemas.microsoft.com/office/drawing/2014/main" id="{23AA4DE2-2FBC-48C1-BF14-5DB6E17377AA}"/>
              </a:ext>
            </a:extLst>
          </p:cNvPr>
          <p:cNvSpPr txBox="1"/>
          <p:nvPr/>
        </p:nvSpPr>
        <p:spPr>
          <a:xfrm>
            <a:off x="8753553" y="4276879"/>
            <a:ext cx="2087009" cy="2281394"/>
          </a:xfrm>
          <a:prstGeom prst="rect">
            <a:avLst/>
          </a:prstGeom>
          <a:noFill/>
        </p:spPr>
        <p:txBody>
          <a:bodyPr wrap="square" rtlCol="0" anchor="t" anchorCtr="0">
            <a:spAutoFit/>
          </a:bodyPr>
          <a:lstStyle/>
          <a:p>
            <a:pPr marL="326921" indent="-326921">
              <a:spcBef>
                <a:spcPts val="544"/>
              </a:spcBef>
              <a:spcAft>
                <a:spcPts val="544"/>
              </a:spcAft>
              <a:buClr>
                <a:schemeClr val="accent1"/>
              </a:buClr>
              <a:buSzPct val="150000"/>
              <a:buFont typeface="Wingdings" panose="05000000000000000000" pitchFamily="2" charset="2"/>
              <a:buChar char="q"/>
            </a:pPr>
            <a:r>
              <a:rPr lang="en-US" sz="1089" b="1" dirty="0">
                <a:latin typeface="Century Gothic" panose="020B0502020202020204" pitchFamily="34" charset="0"/>
                <a:ea typeface="Lato Light" panose="020F0502020204030203" pitchFamily="34" charset="0"/>
                <a:cs typeface="Poppins" pitchFamily="2" charset="77"/>
              </a:rPr>
              <a:t>Update WFH applications</a:t>
            </a:r>
          </a:p>
          <a:p>
            <a:pPr marL="326921" indent="-326921">
              <a:spcBef>
                <a:spcPts val="544"/>
              </a:spcBef>
              <a:spcAft>
                <a:spcPts val="544"/>
              </a:spcAft>
              <a:buClr>
                <a:schemeClr val="accent1"/>
              </a:buClr>
              <a:buSzPct val="150000"/>
              <a:buFont typeface="Wingdings" panose="05000000000000000000" pitchFamily="2" charset="2"/>
              <a:buChar char="q"/>
            </a:pPr>
            <a:r>
              <a:rPr lang="en-US" sz="1089" b="1" dirty="0">
                <a:latin typeface="Century Gothic" panose="020B0502020202020204" pitchFamily="34" charset="0"/>
                <a:ea typeface="Lato Light" panose="020F0502020204030203" pitchFamily="34" charset="0"/>
                <a:cs typeface="Poppins" pitchFamily="2" charset="77"/>
              </a:rPr>
              <a:t>Wellbeing plans completed</a:t>
            </a:r>
          </a:p>
          <a:p>
            <a:pPr marL="326921" indent="-326921">
              <a:spcBef>
                <a:spcPts val="544"/>
              </a:spcBef>
              <a:spcAft>
                <a:spcPts val="544"/>
              </a:spcAft>
              <a:buClr>
                <a:schemeClr val="accent1"/>
              </a:buClr>
              <a:buSzPct val="150000"/>
              <a:buFont typeface="Wingdings" panose="05000000000000000000" pitchFamily="2" charset="2"/>
              <a:buChar char="q"/>
            </a:pPr>
            <a:r>
              <a:rPr lang="en-US" sz="1089" b="1" dirty="0">
                <a:latin typeface="Century Gothic" panose="020B0502020202020204" pitchFamily="34" charset="0"/>
                <a:ea typeface="Lato Light" panose="020F0502020204030203" pitchFamily="34" charset="0"/>
                <a:cs typeface="Poppins" pitchFamily="2" charset="77"/>
              </a:rPr>
              <a:t>Practice PPE usage</a:t>
            </a:r>
          </a:p>
          <a:p>
            <a:pPr marL="326921" indent="-326921">
              <a:spcBef>
                <a:spcPts val="544"/>
              </a:spcBef>
              <a:spcAft>
                <a:spcPts val="544"/>
              </a:spcAft>
              <a:buClr>
                <a:schemeClr val="accent1"/>
              </a:buClr>
              <a:buSzPct val="150000"/>
              <a:buFont typeface="Wingdings" panose="05000000000000000000" pitchFamily="2" charset="2"/>
              <a:buChar char="q"/>
            </a:pPr>
            <a:r>
              <a:rPr lang="en-US" sz="1089" b="1" dirty="0">
                <a:latin typeface="Century Gothic" panose="020B0502020202020204" pitchFamily="34" charset="0"/>
                <a:ea typeface="Lato Light" panose="020F0502020204030203" pitchFamily="34" charset="0"/>
                <a:cs typeface="Poppins" pitchFamily="2" charset="77"/>
              </a:rPr>
              <a:t>Refer to, and read the  resources on the Intranet</a:t>
            </a:r>
          </a:p>
          <a:p>
            <a:pPr marL="326921" indent="-326921">
              <a:spcBef>
                <a:spcPts val="544"/>
              </a:spcBef>
              <a:spcAft>
                <a:spcPts val="544"/>
              </a:spcAft>
              <a:buClr>
                <a:schemeClr val="accent1"/>
              </a:buClr>
              <a:buSzPct val="150000"/>
              <a:buFont typeface="Wingdings" panose="05000000000000000000" pitchFamily="2" charset="2"/>
              <a:buChar char="q"/>
            </a:pPr>
            <a:r>
              <a:rPr lang="en-US" sz="1089" b="1" dirty="0">
                <a:latin typeface="Century Gothic" panose="020B0502020202020204" pitchFamily="34" charset="0"/>
                <a:ea typeface="Lato Light" panose="020F0502020204030203" pitchFamily="34" charset="0"/>
                <a:cs typeface="Poppins" pitchFamily="2" charset="77"/>
              </a:rPr>
              <a:t>Keep your line manager informed</a:t>
            </a:r>
          </a:p>
        </p:txBody>
      </p:sp>
      <p:pic>
        <p:nvPicPr>
          <p:cNvPr id="2" name="Picture 1">
            <a:extLst>
              <a:ext uri="{FF2B5EF4-FFF2-40B4-BE49-F238E27FC236}">
                <a16:creationId xmlns:a16="http://schemas.microsoft.com/office/drawing/2014/main" id="{5817C766-941E-4D89-8594-BBDBF30326D2}"/>
              </a:ext>
            </a:extLst>
          </p:cNvPr>
          <p:cNvPicPr>
            <a:picLocks noChangeAspect="1"/>
          </p:cNvPicPr>
          <p:nvPr/>
        </p:nvPicPr>
        <p:blipFill>
          <a:blip r:embed="rId2"/>
          <a:stretch>
            <a:fillRect/>
          </a:stretch>
        </p:blipFill>
        <p:spPr>
          <a:xfrm>
            <a:off x="11143035" y="5912384"/>
            <a:ext cx="859611" cy="865707"/>
          </a:xfrm>
          <a:prstGeom prst="rect">
            <a:avLst/>
          </a:prstGeom>
        </p:spPr>
      </p:pic>
    </p:spTree>
    <p:extLst>
      <p:ext uri="{BB962C8B-B14F-4D97-AF65-F5344CB8AC3E}">
        <p14:creationId xmlns:p14="http://schemas.microsoft.com/office/powerpoint/2010/main" val="36384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p27">
            <a:extLst>
              <a:ext uri="{FF2B5EF4-FFF2-40B4-BE49-F238E27FC236}">
                <a16:creationId xmlns:a16="http://schemas.microsoft.com/office/drawing/2014/main" id="{79D10F45-A992-487E-A4CA-6982EB768A74}"/>
              </a:ext>
            </a:extLst>
          </p:cNvPr>
          <p:cNvSpPr>
            <a:spLocks noGrp="1"/>
          </p:cNvSpPr>
          <p:nvPr>
            <p:ph type="title"/>
          </p:nvPr>
        </p:nvSpPr>
        <p:spPr>
          <a:xfrm>
            <a:off x="839788" y="365125"/>
            <a:ext cx="10515600" cy="985503"/>
          </a:xfrm>
          <a:prstGeom prst="roundRect">
            <a:avLst>
              <a:gd name="adj" fmla="val 50000"/>
            </a:avLst>
          </a:prstGeom>
          <a:solidFill>
            <a:srgbClr val="00B0F0"/>
          </a:solidFill>
          <a:ln>
            <a:noFill/>
          </a:ln>
        </p:spPr>
        <p:txBody>
          <a:bodyPr spcFirstLastPara="1" wrap="square" lIns="82939" tIns="82939" rIns="82939" bIns="82939" anchor="ctr" anchorCtr="0">
            <a:noAutofit/>
          </a:bodyPr>
          <a:lstStyle/>
          <a:p>
            <a:pPr algn="ctr"/>
            <a:r>
              <a:rPr lang="en-US" b="1" dirty="0">
                <a:solidFill>
                  <a:schemeClr val="bg1">
                    <a:lumMod val="95000"/>
                  </a:schemeClr>
                </a:solidFill>
              </a:rPr>
              <a:t>Key current focus areas: 02/02/22</a:t>
            </a:r>
            <a:endParaRPr lang="en-AU" b="1" dirty="0"/>
          </a:p>
        </p:txBody>
      </p:sp>
      <p:sp>
        <p:nvSpPr>
          <p:cNvPr id="5" name="Text Placeholder 4">
            <a:extLst>
              <a:ext uri="{FF2B5EF4-FFF2-40B4-BE49-F238E27FC236}">
                <a16:creationId xmlns:a16="http://schemas.microsoft.com/office/drawing/2014/main" id="{D777B029-0581-4AFF-A983-F295BBAD8904}"/>
              </a:ext>
            </a:extLst>
          </p:cNvPr>
          <p:cNvSpPr>
            <a:spLocks noGrp="1"/>
          </p:cNvSpPr>
          <p:nvPr>
            <p:ph type="body" idx="1"/>
          </p:nvPr>
        </p:nvSpPr>
        <p:spPr/>
        <p:txBody>
          <a:bodyPr/>
          <a:lstStyle/>
          <a:p>
            <a:r>
              <a:rPr lang="en-US" dirty="0"/>
              <a:t>Staff Wellbeing: People and Culture</a:t>
            </a:r>
            <a:endParaRPr lang="en-AU" dirty="0"/>
          </a:p>
        </p:txBody>
      </p:sp>
      <p:sp>
        <p:nvSpPr>
          <p:cNvPr id="6" name="Content Placeholder 5">
            <a:extLst>
              <a:ext uri="{FF2B5EF4-FFF2-40B4-BE49-F238E27FC236}">
                <a16:creationId xmlns:a16="http://schemas.microsoft.com/office/drawing/2014/main" id="{7EFE765E-255D-4CBD-B134-87527A8C6D5E}"/>
              </a:ext>
            </a:extLst>
          </p:cNvPr>
          <p:cNvSpPr>
            <a:spLocks noGrp="1"/>
          </p:cNvSpPr>
          <p:nvPr>
            <p:ph sz="half" idx="2"/>
          </p:nvPr>
        </p:nvSpPr>
        <p:spPr/>
        <p:txBody>
          <a:bodyPr>
            <a:normAutofit fontScale="70000" lnSpcReduction="20000"/>
          </a:bodyPr>
          <a:lstStyle/>
          <a:p>
            <a:r>
              <a:rPr lang="en-US" dirty="0"/>
              <a:t>Check increased EAP sessions still in place – share information with team</a:t>
            </a:r>
          </a:p>
          <a:p>
            <a:r>
              <a:rPr lang="en-US" dirty="0"/>
              <a:t>Personal Self Care Plan – use to work our specific needs for each team member</a:t>
            </a:r>
          </a:p>
          <a:p>
            <a:r>
              <a:rPr lang="en-US" dirty="0"/>
              <a:t>Finalise recruitment of COVID 19 Response Coordinator RN ASAP</a:t>
            </a:r>
          </a:p>
          <a:p>
            <a:r>
              <a:rPr lang="en-US" dirty="0"/>
              <a:t>Identify cost effective online supports additional to one already in place – Yoga, mindfulness</a:t>
            </a:r>
          </a:p>
          <a:p>
            <a:r>
              <a:rPr lang="en-US" dirty="0"/>
              <a:t>Share resources and approach with others – YACWA, WACOSS, CPAC, smaller organisations being supported by Parky.</a:t>
            </a:r>
            <a:endParaRPr lang="en-AU" dirty="0"/>
          </a:p>
        </p:txBody>
      </p:sp>
      <p:sp>
        <p:nvSpPr>
          <p:cNvPr id="7" name="Text Placeholder 6">
            <a:extLst>
              <a:ext uri="{FF2B5EF4-FFF2-40B4-BE49-F238E27FC236}">
                <a16:creationId xmlns:a16="http://schemas.microsoft.com/office/drawing/2014/main" id="{7033D282-649D-44A2-A851-60E0E2BC58C9}"/>
              </a:ext>
            </a:extLst>
          </p:cNvPr>
          <p:cNvSpPr>
            <a:spLocks noGrp="1"/>
          </p:cNvSpPr>
          <p:nvPr>
            <p:ph type="body" sz="quarter" idx="3"/>
          </p:nvPr>
        </p:nvSpPr>
        <p:spPr/>
        <p:txBody>
          <a:bodyPr/>
          <a:lstStyle/>
          <a:p>
            <a:r>
              <a:rPr lang="en-US" dirty="0"/>
              <a:t>Staffing - surge</a:t>
            </a:r>
            <a:endParaRPr lang="en-AU" dirty="0"/>
          </a:p>
        </p:txBody>
      </p:sp>
      <p:sp>
        <p:nvSpPr>
          <p:cNvPr id="8" name="Content Placeholder 7">
            <a:extLst>
              <a:ext uri="{FF2B5EF4-FFF2-40B4-BE49-F238E27FC236}">
                <a16:creationId xmlns:a16="http://schemas.microsoft.com/office/drawing/2014/main" id="{F176190C-8FB3-4E5E-847B-12EEB734157F}"/>
              </a:ext>
            </a:extLst>
          </p:cNvPr>
          <p:cNvSpPr>
            <a:spLocks noGrp="1"/>
          </p:cNvSpPr>
          <p:nvPr>
            <p:ph sz="quarter" idx="4"/>
          </p:nvPr>
        </p:nvSpPr>
        <p:spPr/>
        <p:txBody>
          <a:bodyPr>
            <a:normAutofit fontScale="70000" lnSpcReduction="20000"/>
          </a:bodyPr>
          <a:lstStyle/>
          <a:p>
            <a:r>
              <a:rPr lang="en-US" dirty="0"/>
              <a:t>Identify core and critical activities</a:t>
            </a:r>
          </a:p>
          <a:p>
            <a:r>
              <a:rPr lang="en-US" dirty="0"/>
              <a:t>Identity service model amendments to meet positive cases in 24/7 services</a:t>
            </a:r>
          </a:p>
          <a:p>
            <a:r>
              <a:rPr lang="en-US" dirty="0"/>
              <a:t>Check major change clauses to enable new staffing models to be implemented urgently</a:t>
            </a:r>
          </a:p>
          <a:p>
            <a:r>
              <a:rPr lang="en-US" dirty="0"/>
              <a:t>Identify houses/assets and team members that can support +</a:t>
            </a:r>
            <a:r>
              <a:rPr lang="en-US" dirty="0" err="1"/>
              <a:t>ve</a:t>
            </a:r>
            <a:r>
              <a:rPr lang="en-US" dirty="0"/>
              <a:t> cases</a:t>
            </a:r>
          </a:p>
          <a:p>
            <a:r>
              <a:rPr lang="en-US" dirty="0"/>
              <a:t>Identify budget issues that will create barriers to implementing service needs</a:t>
            </a:r>
          </a:p>
          <a:p>
            <a:r>
              <a:rPr lang="en-US" dirty="0"/>
              <a:t>Explore appetite for weekly shared business continuity meetings with </a:t>
            </a:r>
            <a:r>
              <a:rPr lang="en-US" dirty="0" err="1"/>
              <a:t>DoC</a:t>
            </a:r>
            <a:r>
              <a:rPr lang="en-US" dirty="0"/>
              <a:t> and other providers with an aim of backing and supporting each other </a:t>
            </a:r>
          </a:p>
          <a:p>
            <a:endParaRPr lang="en-AU" dirty="0"/>
          </a:p>
        </p:txBody>
      </p:sp>
      <p:pic>
        <p:nvPicPr>
          <p:cNvPr id="10" name="Picture 9">
            <a:extLst>
              <a:ext uri="{FF2B5EF4-FFF2-40B4-BE49-F238E27FC236}">
                <a16:creationId xmlns:a16="http://schemas.microsoft.com/office/drawing/2014/main" id="{3DD8F5E0-3315-42F2-9E71-84536B052383}"/>
              </a:ext>
            </a:extLst>
          </p:cNvPr>
          <p:cNvPicPr>
            <a:picLocks noChangeAspect="1"/>
          </p:cNvPicPr>
          <p:nvPr/>
        </p:nvPicPr>
        <p:blipFill>
          <a:blip r:embed="rId2"/>
          <a:stretch>
            <a:fillRect/>
          </a:stretch>
        </p:blipFill>
        <p:spPr>
          <a:xfrm>
            <a:off x="11177761" y="5890348"/>
            <a:ext cx="859611" cy="865707"/>
          </a:xfrm>
          <a:prstGeom prst="rect">
            <a:avLst/>
          </a:prstGeom>
        </p:spPr>
      </p:pic>
    </p:spTree>
    <p:extLst>
      <p:ext uri="{BB962C8B-B14F-4D97-AF65-F5344CB8AC3E}">
        <p14:creationId xmlns:p14="http://schemas.microsoft.com/office/powerpoint/2010/main" val="139528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3AAD689-0BBD-4DDB-ACFB-75476AE827F8}"/>
              </a:ext>
            </a:extLst>
          </p:cNvPr>
          <p:cNvSpPr>
            <a:spLocks noGrp="1"/>
          </p:cNvSpPr>
          <p:nvPr>
            <p:ph type="title"/>
          </p:nvPr>
        </p:nvSpPr>
        <p:spPr>
          <a:xfrm>
            <a:off x="468630" y="4237636"/>
            <a:ext cx="3419856" cy="1289499"/>
          </a:xfrm>
        </p:spPr>
        <p:txBody>
          <a:bodyPr anchor="ctr">
            <a:normAutofit/>
          </a:bodyPr>
          <a:lstStyle/>
          <a:p>
            <a:r>
              <a:rPr lang="en-US" sz="4800" dirty="0"/>
              <a:t>Thank you</a:t>
            </a:r>
            <a:endParaRPr lang="en-AU" sz="4800" dirty="0"/>
          </a:p>
        </p:txBody>
      </p:sp>
      <p:pic>
        <p:nvPicPr>
          <p:cNvPr id="11" name="Picture 10">
            <a:extLst>
              <a:ext uri="{FF2B5EF4-FFF2-40B4-BE49-F238E27FC236}">
                <a16:creationId xmlns:a16="http://schemas.microsoft.com/office/drawing/2014/main" id="{814FAE87-C4E4-4C1D-B1BF-317B2A9F636A}"/>
              </a:ext>
            </a:extLst>
          </p:cNvPr>
          <p:cNvPicPr>
            <a:picLocks noChangeAspect="1"/>
          </p:cNvPicPr>
          <p:nvPr/>
        </p:nvPicPr>
        <p:blipFill rotWithShape="1">
          <a:blip r:embed="rId2"/>
          <a:srcRect l="5250" r="13034" b="-1"/>
          <a:stretch/>
        </p:blipFill>
        <p:spPr>
          <a:xfrm>
            <a:off x="6053338" y="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7" name="Picture 16">
            <a:extLst>
              <a:ext uri="{FF2B5EF4-FFF2-40B4-BE49-F238E27FC236}">
                <a16:creationId xmlns:a16="http://schemas.microsoft.com/office/drawing/2014/main" id="{23151C01-9E1F-4481-8B1D-A3A6E466F5B3}"/>
              </a:ext>
            </a:extLst>
          </p:cNvPr>
          <p:cNvPicPr>
            <a:picLocks noChangeAspect="1"/>
          </p:cNvPicPr>
          <p:nvPr/>
        </p:nvPicPr>
        <p:blipFill rotWithShape="1">
          <a:blip r:embed="rId3"/>
          <a:srcRect l="2354" r="-3" b="-3"/>
          <a:stretch/>
        </p:blipFill>
        <p:spPr>
          <a:xfrm>
            <a:off x="0" y="8609"/>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39"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18D5FC7-F7DD-4ED5-8D19-A24C48411C4A}"/>
              </a:ext>
            </a:extLst>
          </p:cNvPr>
          <p:cNvSpPr>
            <a:spLocks noGrp="1"/>
          </p:cNvSpPr>
          <p:nvPr>
            <p:ph idx="1"/>
          </p:nvPr>
        </p:nvSpPr>
        <p:spPr>
          <a:xfrm>
            <a:off x="4654294" y="4562855"/>
            <a:ext cx="6903721" cy="2037695"/>
          </a:xfrm>
        </p:spPr>
        <p:txBody>
          <a:bodyPr anchor="ctr">
            <a:normAutofit/>
          </a:bodyPr>
          <a:lstStyle/>
          <a:p>
            <a:r>
              <a:rPr lang="en-US" sz="1400" dirty="0"/>
              <a:t>We hope that in our transfer or learnings there is something that will make a difference or sparked an idea for you.  </a:t>
            </a:r>
          </a:p>
          <a:p>
            <a:r>
              <a:rPr lang="en-US" sz="1400" dirty="0"/>
              <a:t>We have not done this work alone – Thank you to our very kind and generous friends both here in WA and over East (Anglicare Victoria and NSW in particular) for sharing your knowledge - we hope that we have also been of service to you in some small way.</a:t>
            </a:r>
          </a:p>
          <a:p>
            <a:r>
              <a:rPr lang="en-US" sz="1400" b="1" dirty="0"/>
              <a:t>Special mention and thank you must go to Anglicare WA  </a:t>
            </a:r>
            <a:r>
              <a:rPr lang="en-US" sz="1400" dirty="0"/>
              <a:t>for their permission to use and share widely their exceptional COVID 19 Response Plan Template – we ‘</a:t>
            </a:r>
            <a:r>
              <a:rPr lang="en-US" sz="1400" dirty="0" err="1"/>
              <a:t>Parkified</a:t>
            </a:r>
            <a:r>
              <a:rPr lang="en-US" sz="1400" dirty="0"/>
              <a:t>’ it and added bits, but we did it off the back of their incredible work and generosity.  </a:t>
            </a:r>
            <a:endParaRPr lang="en-AU" sz="1400" dirty="0"/>
          </a:p>
        </p:txBody>
      </p:sp>
      <p:pic>
        <p:nvPicPr>
          <p:cNvPr id="19" name="Picture 18">
            <a:extLst>
              <a:ext uri="{FF2B5EF4-FFF2-40B4-BE49-F238E27FC236}">
                <a16:creationId xmlns:a16="http://schemas.microsoft.com/office/drawing/2014/main" id="{9F8E0D5E-5E2D-45AA-AAC8-339F987DD999}"/>
              </a:ext>
            </a:extLst>
          </p:cNvPr>
          <p:cNvPicPr>
            <a:picLocks noChangeAspect="1"/>
          </p:cNvPicPr>
          <p:nvPr/>
        </p:nvPicPr>
        <p:blipFill>
          <a:blip r:embed="rId4"/>
          <a:stretch>
            <a:fillRect/>
          </a:stretch>
        </p:blipFill>
        <p:spPr>
          <a:xfrm>
            <a:off x="1209807" y="5362956"/>
            <a:ext cx="1231499" cy="1237595"/>
          </a:xfrm>
          <a:prstGeom prst="rect">
            <a:avLst/>
          </a:prstGeom>
        </p:spPr>
      </p:pic>
    </p:spTree>
    <p:extLst>
      <p:ext uri="{BB962C8B-B14F-4D97-AF65-F5344CB8AC3E}">
        <p14:creationId xmlns:p14="http://schemas.microsoft.com/office/powerpoint/2010/main" val="60626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B023-7C0A-4D07-8A5F-A586E2F784F8}"/>
              </a:ext>
            </a:extLst>
          </p:cNvPr>
          <p:cNvSpPr>
            <a:spLocks noGrp="1"/>
          </p:cNvSpPr>
          <p:nvPr>
            <p:ph type="title"/>
          </p:nvPr>
        </p:nvSpPr>
        <p:spPr>
          <a:xfrm>
            <a:off x="5116880" y="127618"/>
            <a:ext cx="6927636" cy="1494706"/>
          </a:xfrm>
        </p:spPr>
        <p:txBody>
          <a:bodyPr vert="horz" lIns="91440" tIns="45720" rIns="91440" bIns="45720" rtlCol="0" anchor="ctr">
            <a:normAutofit/>
          </a:bodyPr>
          <a:lstStyle/>
          <a:p>
            <a:r>
              <a:rPr lang="en-US" dirty="0"/>
              <a:t>Acknowledgement of Country</a:t>
            </a:r>
          </a:p>
        </p:txBody>
      </p:sp>
      <p:pic>
        <p:nvPicPr>
          <p:cNvPr id="9" name="Picture 8">
            <a:extLst>
              <a:ext uri="{FF2B5EF4-FFF2-40B4-BE49-F238E27FC236}">
                <a16:creationId xmlns:a16="http://schemas.microsoft.com/office/drawing/2014/main" id="{B4732E1E-80CD-4D83-A0BF-60186577579E}"/>
              </a:ext>
            </a:extLst>
          </p:cNvPr>
          <p:cNvPicPr>
            <a:picLocks noChangeAspect="1"/>
          </p:cNvPicPr>
          <p:nvPr/>
        </p:nvPicPr>
        <p:blipFill>
          <a:blip r:embed="rId2"/>
          <a:stretch>
            <a:fillRect/>
          </a:stretch>
        </p:blipFill>
        <p:spPr>
          <a:xfrm>
            <a:off x="1029760" y="620785"/>
            <a:ext cx="2653007" cy="2653007"/>
          </a:xfrm>
          <a:prstGeom prst="rect">
            <a:avLst/>
          </a:prstGeom>
        </p:spPr>
      </p:pic>
      <p:pic>
        <p:nvPicPr>
          <p:cNvPr id="8" name="Picture 7">
            <a:extLst>
              <a:ext uri="{FF2B5EF4-FFF2-40B4-BE49-F238E27FC236}">
                <a16:creationId xmlns:a16="http://schemas.microsoft.com/office/drawing/2014/main" id="{8427B7B6-6325-4FC9-B16D-1208997947F8}"/>
              </a:ext>
            </a:extLst>
          </p:cNvPr>
          <p:cNvPicPr>
            <a:picLocks noChangeAspect="1"/>
          </p:cNvPicPr>
          <p:nvPr/>
        </p:nvPicPr>
        <p:blipFill>
          <a:blip r:embed="rId3"/>
          <a:stretch>
            <a:fillRect/>
          </a:stretch>
        </p:blipFill>
        <p:spPr>
          <a:xfrm>
            <a:off x="804672" y="3496362"/>
            <a:ext cx="3026663" cy="2368363"/>
          </a:xfrm>
          <a:prstGeom prst="rect">
            <a:avLst/>
          </a:prstGeom>
          <a:effectLst/>
        </p:spPr>
      </p:pic>
      <p:sp>
        <p:nvSpPr>
          <p:cNvPr id="11" name="Content Placeholder 10">
            <a:extLst>
              <a:ext uri="{FF2B5EF4-FFF2-40B4-BE49-F238E27FC236}">
                <a16:creationId xmlns:a16="http://schemas.microsoft.com/office/drawing/2014/main" id="{638BA494-7EFD-4FE7-A715-51936C3AE781}"/>
              </a:ext>
            </a:extLst>
          </p:cNvPr>
          <p:cNvSpPr>
            <a:spLocks noGrp="1"/>
          </p:cNvSpPr>
          <p:nvPr>
            <p:ph idx="1"/>
          </p:nvPr>
        </p:nvSpPr>
        <p:spPr>
          <a:xfrm>
            <a:off x="5116880" y="1858300"/>
            <a:ext cx="6675242" cy="3647766"/>
          </a:xfrm>
        </p:spPr>
        <p:txBody>
          <a:bodyPr vert="horz" lIns="91440" tIns="45720" rIns="91440" bIns="45720" rtlCol="0">
            <a:normAutofit fontScale="85000" lnSpcReduction="10000"/>
          </a:bodyPr>
          <a:lstStyle/>
          <a:p>
            <a:r>
              <a:rPr lang="en-US" sz="2000" i="1" dirty="0"/>
              <a:t>Ngala </a:t>
            </a:r>
            <a:r>
              <a:rPr lang="en-US" sz="2000" i="1" dirty="0" err="1"/>
              <a:t>kaaditj</a:t>
            </a:r>
            <a:r>
              <a:rPr lang="en-US" sz="2000" i="1" dirty="0"/>
              <a:t>  </a:t>
            </a:r>
            <a:r>
              <a:rPr lang="en-US" sz="2000" i="1" dirty="0" err="1"/>
              <a:t>Wadjuk</a:t>
            </a:r>
            <a:r>
              <a:rPr lang="en-US" sz="2000" i="1" dirty="0"/>
              <a:t> </a:t>
            </a:r>
            <a:r>
              <a:rPr lang="en-US" sz="2000" i="1" dirty="0" err="1"/>
              <a:t>Noongar</a:t>
            </a:r>
            <a:r>
              <a:rPr lang="en-US" sz="2000" i="1" dirty="0"/>
              <a:t> </a:t>
            </a:r>
            <a:r>
              <a:rPr lang="en-US" sz="2000" i="1" dirty="0" err="1"/>
              <a:t>moort</a:t>
            </a:r>
            <a:r>
              <a:rPr lang="en-US" sz="2000" i="1" dirty="0"/>
              <a:t> </a:t>
            </a:r>
            <a:r>
              <a:rPr lang="en-US" sz="2000" i="1" dirty="0" err="1"/>
              <a:t>keyen</a:t>
            </a:r>
            <a:r>
              <a:rPr lang="en-US" sz="2000" i="1" dirty="0"/>
              <a:t> </a:t>
            </a:r>
            <a:r>
              <a:rPr lang="en-US" sz="2000" i="1" dirty="0" err="1"/>
              <a:t>kaadak</a:t>
            </a:r>
            <a:r>
              <a:rPr lang="en-US" sz="2000" i="1" dirty="0"/>
              <a:t> </a:t>
            </a:r>
            <a:r>
              <a:rPr lang="en-US" sz="2000" i="1" dirty="0" err="1"/>
              <a:t>nidja</a:t>
            </a:r>
            <a:r>
              <a:rPr lang="en-US" sz="2000" i="1" dirty="0"/>
              <a:t> </a:t>
            </a:r>
            <a:r>
              <a:rPr lang="en-US" sz="2000" i="1" dirty="0" err="1"/>
              <a:t>boodja</a:t>
            </a:r>
            <a:r>
              <a:rPr lang="en-US" sz="2000" i="1" dirty="0"/>
              <a:t>.</a:t>
            </a:r>
          </a:p>
          <a:p>
            <a:endParaRPr lang="en-US" sz="2000" i="1" dirty="0"/>
          </a:p>
          <a:p>
            <a:pPr marL="0" indent="0" algn="ctr">
              <a:spcAft>
                <a:spcPts val="1200"/>
              </a:spcAft>
              <a:buNone/>
            </a:pPr>
            <a:r>
              <a:rPr lang="en-AU" sz="2000" dirty="0">
                <a:solidFill>
                  <a:schemeClr val="tx1">
                    <a:lumMod val="95000"/>
                    <a:lumOff val="5000"/>
                  </a:schemeClr>
                </a:solidFill>
              </a:rPr>
              <a:t>We, the staff of Parkerville Children and Youth Care, acknowledge we are meeting on the traditional lands of the Noongar people and pay our respects to their Elders, past, present and future, for they hold the memories, the traditions, the culture and hopes of Aboriginal Australia. </a:t>
            </a:r>
          </a:p>
          <a:p>
            <a:pPr marL="0" indent="0" algn="ctr">
              <a:spcAft>
                <a:spcPts val="1200"/>
              </a:spcAft>
              <a:buNone/>
            </a:pPr>
            <a:r>
              <a:rPr lang="en-AU" sz="2000" dirty="0">
                <a:solidFill>
                  <a:schemeClr val="tx1">
                    <a:lumMod val="95000"/>
                    <a:lumOff val="5000"/>
                  </a:schemeClr>
                </a:solidFill>
              </a:rPr>
              <a:t>We wish to acknowledge the traditional custodians of the land we are meeting on, the </a:t>
            </a:r>
            <a:r>
              <a:rPr lang="en-AU" sz="2000" dirty="0" err="1">
                <a:solidFill>
                  <a:schemeClr val="tx1">
                    <a:lumMod val="95000"/>
                    <a:lumOff val="5000"/>
                  </a:schemeClr>
                </a:solidFill>
              </a:rPr>
              <a:t>Whadjuk</a:t>
            </a:r>
            <a:r>
              <a:rPr lang="en-AU" sz="2000" dirty="0">
                <a:solidFill>
                  <a:schemeClr val="tx1">
                    <a:lumMod val="95000"/>
                    <a:lumOff val="5000"/>
                  </a:schemeClr>
                </a:solidFill>
              </a:rPr>
              <a:t> people of the Perth region. We wish to acknowledge and respect their continuing culture and the contribution they make to the life of this city and this region. </a:t>
            </a:r>
          </a:p>
          <a:p>
            <a:pPr marL="0" indent="0" algn="ctr">
              <a:spcAft>
                <a:spcPts val="1200"/>
              </a:spcAft>
              <a:buNone/>
            </a:pPr>
            <a:r>
              <a:rPr lang="en-AU" sz="2000" dirty="0">
                <a:solidFill>
                  <a:schemeClr val="tx1">
                    <a:lumMod val="95000"/>
                    <a:lumOff val="5000"/>
                  </a:schemeClr>
                </a:solidFill>
              </a:rPr>
              <a:t>We also acknowledge the Elders of other Aboriginal communities in which we work and live.</a:t>
            </a:r>
          </a:p>
          <a:p>
            <a:endParaRPr lang="en-US" sz="2000" dirty="0"/>
          </a:p>
        </p:txBody>
      </p:sp>
      <p:grpSp>
        <p:nvGrpSpPr>
          <p:cNvPr id="14" name="Group 13">
            <a:extLst>
              <a:ext uri="{FF2B5EF4-FFF2-40B4-BE49-F238E27FC236}">
                <a16:creationId xmlns:a16="http://schemas.microsoft.com/office/drawing/2014/main" id="{66D2D158-870C-4795-88FA-C9A408936046}"/>
              </a:ext>
            </a:extLst>
          </p:cNvPr>
          <p:cNvGrpSpPr/>
          <p:nvPr/>
        </p:nvGrpSpPr>
        <p:grpSpPr>
          <a:xfrm>
            <a:off x="6581538" y="5547635"/>
            <a:ext cx="2137093" cy="634180"/>
            <a:chOff x="3399248" y="4976070"/>
            <a:chExt cx="2638872" cy="773266"/>
          </a:xfrm>
        </p:grpSpPr>
        <p:pic>
          <p:nvPicPr>
            <p:cNvPr id="15" name="Picture 2" descr="Image result for aboriginal and torres strait islander flags">
              <a:extLst>
                <a:ext uri="{FF2B5EF4-FFF2-40B4-BE49-F238E27FC236}">
                  <a16:creationId xmlns:a16="http://schemas.microsoft.com/office/drawing/2014/main" id="{AD85A838-32EC-48C1-9850-1223292E13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31315" r="49847" b="26605"/>
            <a:stretch/>
          </p:blipFill>
          <p:spPr bwMode="auto">
            <a:xfrm>
              <a:off x="3399248" y="4976070"/>
              <a:ext cx="1172752" cy="773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boriginal and torres strait islander flags">
              <a:extLst>
                <a:ext uri="{FF2B5EF4-FFF2-40B4-BE49-F238E27FC236}">
                  <a16:creationId xmlns:a16="http://schemas.microsoft.com/office/drawing/2014/main" id="{2681B793-0538-4EC1-928D-6D066A963E8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223" t="31315" b="26605"/>
            <a:stretch/>
          </p:blipFill>
          <p:spPr bwMode="auto">
            <a:xfrm>
              <a:off x="4850794" y="4976070"/>
              <a:ext cx="1187326" cy="77326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8B85A5C-8B50-4909-894B-EADA0D3F4BD5}"/>
              </a:ext>
            </a:extLst>
          </p:cNvPr>
          <p:cNvPicPr>
            <a:picLocks noChangeAspect="1"/>
          </p:cNvPicPr>
          <p:nvPr/>
        </p:nvPicPr>
        <p:blipFill>
          <a:blip r:embed="rId6"/>
          <a:stretch>
            <a:fillRect/>
          </a:stretch>
        </p:blipFill>
        <p:spPr>
          <a:xfrm>
            <a:off x="9094797" y="5391448"/>
            <a:ext cx="936537" cy="946553"/>
          </a:xfrm>
          <a:prstGeom prst="rect">
            <a:avLst/>
          </a:prstGeom>
        </p:spPr>
      </p:pic>
    </p:spTree>
    <p:extLst>
      <p:ext uri="{BB962C8B-B14F-4D97-AF65-F5344CB8AC3E}">
        <p14:creationId xmlns:p14="http://schemas.microsoft.com/office/powerpoint/2010/main" val="109002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605770" y="1657870"/>
            <a:ext cx="3713161" cy="3734038"/>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1225">
              <a:solidFill>
                <a:prstClr val="black"/>
              </a:solidFill>
            </a:endParaRPr>
          </a:p>
        </p:txBody>
      </p:sp>
      <p:grpSp>
        <p:nvGrpSpPr>
          <p:cNvPr id="12" name="Group 11">
            <a:extLst>
              <a:ext uri="{FF2B5EF4-FFF2-40B4-BE49-F238E27FC236}">
                <a16:creationId xmlns:a16="http://schemas.microsoft.com/office/drawing/2014/main" id="{CB3813E9-C6DA-4DD7-BBED-BA4A312CF570}"/>
              </a:ext>
            </a:extLst>
          </p:cNvPr>
          <p:cNvGrpSpPr/>
          <p:nvPr/>
        </p:nvGrpSpPr>
        <p:grpSpPr>
          <a:xfrm>
            <a:off x="2879029" y="1637358"/>
            <a:ext cx="7481374" cy="793102"/>
            <a:chOff x="2160773" y="2486345"/>
            <a:chExt cx="8246830" cy="874247"/>
          </a:xfrm>
        </p:grpSpPr>
        <p:sp>
          <p:nvSpPr>
            <p:cNvPr id="3" name="TextBox 2"/>
            <p:cNvSpPr txBox="1"/>
            <p:nvPr/>
          </p:nvSpPr>
          <p:spPr>
            <a:xfrm flipH="1">
              <a:off x="2349530" y="2486345"/>
              <a:ext cx="8058073" cy="874247"/>
            </a:xfrm>
            <a:prstGeom prst="rect">
              <a:avLst/>
            </a:prstGeom>
            <a:noFill/>
          </p:spPr>
          <p:txBody>
            <a:bodyPr wrap="square" rtlCol="0" anchor="ctr">
              <a:spAutoFit/>
            </a:bodyPr>
            <a:lstStyle/>
            <a:p>
              <a:pPr>
                <a:lnSpc>
                  <a:spcPct val="107000"/>
                </a:lnSpc>
                <a:spcAft>
                  <a:spcPts val="544"/>
                </a:spcAft>
              </a:pPr>
              <a:r>
                <a:rPr lang="en-AU" sz="1814"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rPr>
                <a:t>Supporting Our People: </a:t>
              </a:r>
              <a:r>
                <a:rPr lang="en-AU" sz="1270" dirty="0">
                  <a:solidFill>
                    <a:prstClr val="black"/>
                  </a:solidFill>
                  <a:latin typeface="Century Gothic" panose="020B0502020202020204" pitchFamily="34" charset="0"/>
                  <a:cs typeface="Times New Roman" panose="02020603050405020304" pitchFamily="18" charset="0"/>
                </a:rPr>
                <a:t>Invest to ensure </a:t>
              </a:r>
              <a:r>
                <a:rPr lang="en-AU" sz="127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we have the supports, right information at the right time, training, comms, and coaching in place to make our team members feel safe – COVID 19 Response Coordinator (RN)</a:t>
              </a:r>
              <a:endParaRPr lang="en-US" sz="127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Oval 6"/>
            <p:cNvSpPr/>
            <p:nvPr/>
          </p:nvSpPr>
          <p:spPr>
            <a:xfrm>
              <a:off x="2160773" y="2769155"/>
              <a:ext cx="175346" cy="175346"/>
            </a:xfrm>
            <a:prstGeom prst="ellipse">
              <a:avLst/>
            </a:prstGeom>
            <a:solidFill>
              <a:srgbClr val="FF82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70">
                <a:solidFill>
                  <a:prstClr val="white"/>
                </a:solidFill>
              </a:endParaRPr>
            </a:p>
          </p:txBody>
        </p:sp>
      </p:grpSp>
      <p:grpSp>
        <p:nvGrpSpPr>
          <p:cNvPr id="13" name="Group 12">
            <a:extLst>
              <a:ext uri="{FF2B5EF4-FFF2-40B4-BE49-F238E27FC236}">
                <a16:creationId xmlns:a16="http://schemas.microsoft.com/office/drawing/2014/main" id="{F89BB520-9346-44B3-A26B-2B9B222860BD}"/>
              </a:ext>
            </a:extLst>
          </p:cNvPr>
          <p:cNvGrpSpPr/>
          <p:nvPr/>
        </p:nvGrpSpPr>
        <p:grpSpPr>
          <a:xfrm>
            <a:off x="3430640" y="2696668"/>
            <a:ext cx="7035735" cy="571118"/>
            <a:chOff x="2692238" y="3718719"/>
            <a:chExt cx="7755596" cy="629550"/>
          </a:xfrm>
        </p:grpSpPr>
        <p:sp>
          <p:nvSpPr>
            <p:cNvPr id="4" name="TextBox 3"/>
            <p:cNvSpPr txBox="1"/>
            <p:nvPr/>
          </p:nvSpPr>
          <p:spPr>
            <a:xfrm flipH="1">
              <a:off x="2922242" y="3718719"/>
              <a:ext cx="7525592" cy="629550"/>
            </a:xfrm>
            <a:prstGeom prst="rect">
              <a:avLst/>
            </a:prstGeom>
            <a:noFill/>
          </p:spPr>
          <p:txBody>
            <a:bodyPr wrap="square" rtlCol="0" anchor="ctr">
              <a:spAutoFit/>
            </a:bodyPr>
            <a:lstStyle/>
            <a:p>
              <a:pPr>
                <a:lnSpc>
                  <a:spcPct val="107000"/>
                </a:lnSpc>
                <a:spcAft>
                  <a:spcPts val="544"/>
                </a:spcAft>
              </a:pPr>
              <a:r>
                <a:rPr lang="en-AU"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rPr>
                <a:t>Equipping our team: A sense of safety is critical to retention: </a:t>
              </a:r>
              <a:r>
                <a:rPr lang="en-AU" sz="1200" dirty="0">
                  <a:solidFill>
                    <a:prstClr val="black"/>
                  </a:solidFill>
                  <a:latin typeface="Century Gothic" panose="020B0502020202020204" pitchFamily="34" charset="0"/>
                  <a:cs typeface="Times New Roman" panose="02020603050405020304" pitchFamily="18" charset="0"/>
                </a:rPr>
                <a:t>Pre-pur</a:t>
              </a:r>
              <a:r>
                <a:rPr lang="en-AU"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chase PPE Stocks to last 6-8 weeks, inclusive of RATS regardless of cost </a:t>
              </a:r>
              <a:endParaRPr lang="en-US" sz="1200" dirty="0">
                <a:solidFill>
                  <a:prstClr val="black"/>
                </a:solidFill>
                <a:latin typeface="Century Gothic" panose="020B0502020202020204" pitchFamily="34" charset="0"/>
              </a:endParaRPr>
            </a:p>
          </p:txBody>
        </p:sp>
        <p:sp>
          <p:nvSpPr>
            <p:cNvPr id="8" name="Oval 7"/>
            <p:cNvSpPr/>
            <p:nvPr/>
          </p:nvSpPr>
          <p:spPr>
            <a:xfrm>
              <a:off x="2692238" y="3858151"/>
              <a:ext cx="175346" cy="175346"/>
            </a:xfrm>
            <a:prstGeom prst="ellipse">
              <a:avLst/>
            </a:prstGeom>
            <a:solidFill>
              <a:srgbClr val="C6366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70">
                <a:solidFill>
                  <a:prstClr val="white"/>
                </a:solidFill>
                <a:latin typeface="Century Gothic" panose="020B0502020202020204" pitchFamily="34" charset="0"/>
              </a:endParaRPr>
            </a:p>
          </p:txBody>
        </p:sp>
      </p:grpSp>
      <p:grpSp>
        <p:nvGrpSpPr>
          <p:cNvPr id="14" name="Group 13">
            <a:extLst>
              <a:ext uri="{FF2B5EF4-FFF2-40B4-BE49-F238E27FC236}">
                <a16:creationId xmlns:a16="http://schemas.microsoft.com/office/drawing/2014/main" id="{6773DC83-260E-4F6C-B02F-53F8148E0E11}"/>
              </a:ext>
            </a:extLst>
          </p:cNvPr>
          <p:cNvGrpSpPr/>
          <p:nvPr/>
        </p:nvGrpSpPr>
        <p:grpSpPr>
          <a:xfrm>
            <a:off x="3551917" y="3873465"/>
            <a:ext cx="6585537" cy="302956"/>
            <a:chOff x="2810638" y="4777701"/>
            <a:chExt cx="7259335" cy="333953"/>
          </a:xfrm>
        </p:grpSpPr>
        <p:sp>
          <p:nvSpPr>
            <p:cNvPr id="5" name="TextBox 4"/>
            <p:cNvSpPr txBox="1"/>
            <p:nvPr/>
          </p:nvSpPr>
          <p:spPr>
            <a:xfrm flipH="1">
              <a:off x="3039528" y="4794440"/>
              <a:ext cx="7030445" cy="317214"/>
            </a:xfrm>
            <a:prstGeom prst="rect">
              <a:avLst/>
            </a:prstGeom>
            <a:noFill/>
          </p:spPr>
          <p:txBody>
            <a:bodyPr wrap="square" rtlCol="0" anchor="ctr">
              <a:spAutoFit/>
            </a:bodyPr>
            <a:lstStyle/>
            <a:p>
              <a:pPr>
                <a:buClrTx/>
                <a:buFontTx/>
                <a:buNone/>
              </a:pPr>
              <a:endParaRPr lang="en-US" sz="1270" dirty="0">
                <a:solidFill>
                  <a:prstClr val="black"/>
                </a:solidFill>
                <a:latin typeface="Century Gothic" panose="020B0502020202020204" pitchFamily="34" charset="0"/>
              </a:endParaRPr>
            </a:p>
          </p:txBody>
        </p:sp>
        <p:sp>
          <p:nvSpPr>
            <p:cNvPr id="9" name="Oval 8"/>
            <p:cNvSpPr/>
            <p:nvPr/>
          </p:nvSpPr>
          <p:spPr>
            <a:xfrm>
              <a:off x="2810638" y="4777701"/>
              <a:ext cx="175346" cy="175346"/>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70">
                <a:solidFill>
                  <a:prstClr val="white"/>
                </a:solidFill>
                <a:latin typeface="Century Gothic" panose="020B0502020202020204" pitchFamily="34" charset="0"/>
              </a:endParaRPr>
            </a:p>
          </p:txBody>
        </p:sp>
      </p:grpSp>
      <p:grpSp>
        <p:nvGrpSpPr>
          <p:cNvPr id="15" name="Group 14">
            <a:extLst>
              <a:ext uri="{FF2B5EF4-FFF2-40B4-BE49-F238E27FC236}">
                <a16:creationId xmlns:a16="http://schemas.microsoft.com/office/drawing/2014/main" id="{6A28F35F-A9D6-44CC-BE85-CEFF15751411}"/>
              </a:ext>
            </a:extLst>
          </p:cNvPr>
          <p:cNvGrpSpPr/>
          <p:nvPr/>
        </p:nvGrpSpPr>
        <p:grpSpPr>
          <a:xfrm>
            <a:off x="3041398" y="4559525"/>
            <a:ext cx="7327871" cy="768737"/>
            <a:chOff x="2439534" y="5746104"/>
            <a:chExt cx="8077621" cy="847391"/>
          </a:xfrm>
        </p:grpSpPr>
        <p:sp>
          <p:nvSpPr>
            <p:cNvPr id="6" name="TextBox 5"/>
            <p:cNvSpPr txBox="1"/>
            <p:nvPr/>
          </p:nvSpPr>
          <p:spPr>
            <a:xfrm flipH="1">
              <a:off x="2692236" y="5746104"/>
              <a:ext cx="7824919" cy="847391"/>
            </a:xfrm>
            <a:prstGeom prst="rect">
              <a:avLst/>
            </a:prstGeom>
            <a:noFill/>
          </p:spPr>
          <p:txBody>
            <a:bodyPr wrap="square" rtlCol="0" anchor="ctr">
              <a:spAutoFit/>
            </a:bodyPr>
            <a:lstStyle/>
            <a:p>
              <a:pPr>
                <a:lnSpc>
                  <a:spcPct val="107000"/>
                </a:lnSpc>
                <a:spcAft>
                  <a:spcPts val="544"/>
                </a:spcAft>
              </a:pPr>
              <a:r>
                <a:rPr lang="en-AU"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rPr>
                <a:t>Recognising the multiple impacts on our team: </a:t>
              </a:r>
              <a:r>
                <a:rPr lang="en-AU" sz="1200" dirty="0">
                  <a:solidFill>
                    <a:prstClr val="black"/>
                  </a:solidFill>
                  <a:latin typeface="Century Gothic" panose="020B0502020202020204" pitchFamily="34" charset="0"/>
                  <a:cs typeface="Times New Roman" panose="02020603050405020304" pitchFamily="18" charset="0"/>
                </a:rPr>
                <a:t>Our team are family members, community members and fill many more roles that just the work one.  Planning for Self Care is a critical investment as many don’t prioritise their own wellbeing</a:t>
              </a:r>
              <a:endParaRPr lang="en-US" sz="1400" dirty="0">
                <a:solidFill>
                  <a:prstClr val="black"/>
                </a:solidFill>
                <a:latin typeface="Century Gothic" panose="020B0502020202020204" pitchFamily="34" charset="0"/>
                <a:cs typeface="Times New Roman" panose="02020603050405020304" pitchFamily="18" charset="0"/>
              </a:endParaRPr>
            </a:p>
          </p:txBody>
        </p:sp>
        <p:sp>
          <p:nvSpPr>
            <p:cNvPr id="10" name="Oval 9"/>
            <p:cNvSpPr/>
            <p:nvPr/>
          </p:nvSpPr>
          <p:spPr>
            <a:xfrm>
              <a:off x="2439534" y="5965807"/>
              <a:ext cx="175346" cy="175346"/>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70">
                <a:solidFill>
                  <a:prstClr val="white"/>
                </a:solidFill>
              </a:endParaRPr>
            </a:p>
          </p:txBody>
        </p:sp>
      </p:grpSp>
      <p:sp>
        <p:nvSpPr>
          <p:cNvPr id="11" name="Arc 10"/>
          <p:cNvSpPr/>
          <p:nvPr/>
        </p:nvSpPr>
        <p:spPr>
          <a:xfrm>
            <a:off x="379575" y="2653652"/>
            <a:ext cx="1742474" cy="1742474"/>
          </a:xfrm>
          <a:prstGeom prst="arc">
            <a:avLst>
              <a:gd name="adj1" fmla="val 16200000"/>
              <a:gd name="adj2" fmla="val 5359794"/>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25">
              <a:solidFill>
                <a:prstClr val="white"/>
              </a:solidFill>
            </a:endParaRPr>
          </a:p>
        </p:txBody>
      </p:sp>
      <p:sp>
        <p:nvSpPr>
          <p:cNvPr id="16" name="Title 1">
            <a:extLst>
              <a:ext uri="{FF2B5EF4-FFF2-40B4-BE49-F238E27FC236}">
                <a16:creationId xmlns:a16="http://schemas.microsoft.com/office/drawing/2014/main" id="{2CD17E59-9307-4D69-AA10-C3C322B50B0D}"/>
              </a:ext>
            </a:extLst>
          </p:cNvPr>
          <p:cNvSpPr txBox="1">
            <a:spLocks/>
          </p:cNvSpPr>
          <p:nvPr/>
        </p:nvSpPr>
        <p:spPr>
          <a:xfrm>
            <a:off x="4277120" y="118318"/>
            <a:ext cx="1567785" cy="708936"/>
          </a:xfrm>
          <a:prstGeom prst="rect">
            <a:avLst/>
          </a:prstGeom>
        </p:spPr>
        <p:txBody>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Century Gothic" pitchFamily="34" charset="0"/>
                <a:cs typeface="Arial" charset="0"/>
              </a:defRPr>
            </a:lvl2pPr>
            <a:lvl3pPr algn="ctr" rtl="0" eaLnBrk="1" fontAlgn="base" hangingPunct="1">
              <a:spcBef>
                <a:spcPct val="0"/>
              </a:spcBef>
              <a:spcAft>
                <a:spcPct val="0"/>
              </a:spcAft>
              <a:defRPr sz="3200">
                <a:solidFill>
                  <a:schemeClr val="bg1"/>
                </a:solidFill>
                <a:latin typeface="Century Gothic" pitchFamily="34" charset="0"/>
                <a:cs typeface="Arial" charset="0"/>
              </a:defRPr>
            </a:lvl3pPr>
            <a:lvl4pPr algn="ctr" rtl="0" eaLnBrk="1" fontAlgn="base" hangingPunct="1">
              <a:spcBef>
                <a:spcPct val="0"/>
              </a:spcBef>
              <a:spcAft>
                <a:spcPct val="0"/>
              </a:spcAft>
              <a:defRPr sz="3200">
                <a:solidFill>
                  <a:schemeClr val="bg1"/>
                </a:solidFill>
                <a:latin typeface="Century Gothic" pitchFamily="34" charset="0"/>
                <a:cs typeface="Arial" charset="0"/>
              </a:defRPr>
            </a:lvl4pPr>
            <a:lvl5pPr algn="ctr" rtl="0" eaLnBrk="1" fontAlgn="base" hangingPunct="1">
              <a:spcBef>
                <a:spcPct val="0"/>
              </a:spcBef>
              <a:spcAft>
                <a:spcPct val="0"/>
              </a:spcAft>
              <a:defRPr sz="3200">
                <a:solidFill>
                  <a:schemeClr val="bg1"/>
                </a:solidFill>
                <a:latin typeface="Century Gothic" pitchFamily="34" charset="0"/>
                <a:cs typeface="Arial" charset="0"/>
              </a:defRPr>
            </a:lvl5pPr>
            <a:lvl6pPr marL="457200" algn="ctr" rtl="0" eaLnBrk="1" fontAlgn="base" hangingPunct="1">
              <a:spcBef>
                <a:spcPct val="0"/>
              </a:spcBef>
              <a:spcAft>
                <a:spcPct val="0"/>
              </a:spcAft>
              <a:defRPr sz="3200">
                <a:solidFill>
                  <a:schemeClr val="bg1"/>
                </a:solidFill>
                <a:latin typeface="Century Gothic" pitchFamily="34" charset="0"/>
                <a:cs typeface="Arial" charset="0"/>
              </a:defRPr>
            </a:lvl6pPr>
            <a:lvl7pPr marL="914400" algn="ctr" rtl="0" eaLnBrk="1" fontAlgn="base" hangingPunct="1">
              <a:spcBef>
                <a:spcPct val="0"/>
              </a:spcBef>
              <a:spcAft>
                <a:spcPct val="0"/>
              </a:spcAft>
              <a:defRPr sz="3200">
                <a:solidFill>
                  <a:schemeClr val="bg1"/>
                </a:solidFill>
                <a:latin typeface="Century Gothic" pitchFamily="34" charset="0"/>
                <a:cs typeface="Arial" charset="0"/>
              </a:defRPr>
            </a:lvl7pPr>
            <a:lvl8pPr marL="1371600" algn="ctr" rtl="0" eaLnBrk="1" fontAlgn="base" hangingPunct="1">
              <a:spcBef>
                <a:spcPct val="0"/>
              </a:spcBef>
              <a:spcAft>
                <a:spcPct val="0"/>
              </a:spcAft>
              <a:defRPr sz="3200">
                <a:solidFill>
                  <a:schemeClr val="bg1"/>
                </a:solidFill>
                <a:latin typeface="Century Gothic" pitchFamily="34" charset="0"/>
                <a:cs typeface="Arial" charset="0"/>
              </a:defRPr>
            </a:lvl8pPr>
            <a:lvl9pPr marL="1828800" algn="ctr" rtl="0" eaLnBrk="1" fontAlgn="base" hangingPunct="1">
              <a:spcBef>
                <a:spcPct val="0"/>
              </a:spcBef>
              <a:spcAft>
                <a:spcPct val="0"/>
              </a:spcAft>
              <a:defRPr sz="3200">
                <a:solidFill>
                  <a:schemeClr val="bg1"/>
                </a:solidFill>
                <a:latin typeface="Century Gothic" pitchFamily="34" charset="0"/>
                <a:cs typeface="Arial" charset="0"/>
              </a:defRPr>
            </a:lvl9pPr>
          </a:lstStyle>
          <a:p>
            <a:pPr>
              <a:buClrTx/>
              <a:buFontTx/>
              <a:buNone/>
            </a:pPr>
            <a:r>
              <a:rPr lang="en-AU" sz="2177">
                <a:solidFill>
                  <a:prstClr val="white"/>
                </a:solidFill>
              </a:rPr>
              <a:t>Context</a:t>
            </a:r>
          </a:p>
        </p:txBody>
      </p:sp>
      <p:sp>
        <p:nvSpPr>
          <p:cNvPr id="18" name="Google Shape;126;p27"/>
          <p:cNvSpPr/>
          <p:nvPr/>
        </p:nvSpPr>
        <p:spPr>
          <a:xfrm>
            <a:off x="379575" y="151656"/>
            <a:ext cx="10660337" cy="932402"/>
          </a:xfrm>
          <a:prstGeom prst="roundRect">
            <a:avLst>
              <a:gd name="adj" fmla="val 50000"/>
            </a:avLst>
          </a:prstGeom>
          <a:solidFill>
            <a:srgbClr val="92D050"/>
          </a:solidFill>
          <a:ln>
            <a:noFill/>
          </a:ln>
        </p:spPr>
        <p:txBody>
          <a:bodyPr spcFirstLastPara="1" wrap="square" lIns="82939" tIns="82939" rIns="82939" bIns="82939" anchor="ctr" anchorCtr="0">
            <a:noAutofit/>
          </a:bodyPr>
          <a:lstStyle/>
          <a:p>
            <a:endParaRPr sz="1600"/>
          </a:p>
        </p:txBody>
      </p:sp>
      <p:sp>
        <p:nvSpPr>
          <p:cNvPr id="19" name="Google Shape;143;p25"/>
          <p:cNvSpPr txBox="1">
            <a:spLocks/>
          </p:cNvSpPr>
          <p:nvPr/>
        </p:nvSpPr>
        <p:spPr>
          <a:xfrm>
            <a:off x="383725" y="259206"/>
            <a:ext cx="10754324" cy="766036"/>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a:buClr>
                <a:srgbClr val="000000"/>
              </a:buClr>
              <a:buSzPts val="1100"/>
              <a:buFont typeface="Arial"/>
              <a:buNone/>
            </a:pPr>
            <a:r>
              <a:rPr lang="en-US" sz="2400" dirty="0">
                <a:solidFill>
                  <a:schemeClr val="bg1"/>
                </a:solidFill>
                <a:latin typeface="Century Gothic" panose="020B0502020202020204" pitchFamily="34" charset="0"/>
                <a:ea typeface="Montserrat ExtraBold"/>
                <a:cs typeface="Montserrat ExtraBold"/>
                <a:sym typeface="Montserrat ExtraBold"/>
              </a:rPr>
              <a:t>Reducing the burden: Parky add-ons and Service Sector considerations</a:t>
            </a:r>
          </a:p>
        </p:txBody>
      </p:sp>
      <p:sp>
        <p:nvSpPr>
          <p:cNvPr id="17" name="TextBox 16"/>
          <p:cNvSpPr txBox="1"/>
          <p:nvPr/>
        </p:nvSpPr>
        <p:spPr>
          <a:xfrm flipH="1">
            <a:off x="379574" y="1185875"/>
            <a:ext cx="10828117" cy="278538"/>
          </a:xfrm>
          <a:prstGeom prst="rect">
            <a:avLst/>
          </a:prstGeom>
          <a:noFill/>
        </p:spPr>
        <p:txBody>
          <a:bodyPr wrap="square" rtlCol="0" anchor="ctr">
            <a:spAutoFit/>
          </a:bodyPr>
          <a:lstStyle/>
          <a:p>
            <a:pPr>
              <a:lnSpc>
                <a:spcPct val="107000"/>
              </a:lnSpc>
              <a:spcAft>
                <a:spcPts val="544"/>
              </a:spcAft>
            </a:pPr>
            <a:r>
              <a:rPr lang="en-AU" sz="1225"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Our COVID-19 response plan has paved the way for higher order systems thinking in responding to organisational and service system needs.   </a:t>
            </a:r>
            <a:endParaRPr lang="en-US" sz="1225"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7F406298-D749-4D68-9C7B-0E4099D1C7FB}"/>
              </a:ext>
            </a:extLst>
          </p:cNvPr>
          <p:cNvSpPr/>
          <p:nvPr/>
        </p:nvSpPr>
        <p:spPr>
          <a:xfrm>
            <a:off x="3759562" y="3524889"/>
            <a:ext cx="6961568" cy="768737"/>
          </a:xfrm>
          <a:prstGeom prst="rect">
            <a:avLst/>
          </a:prstGeom>
        </p:spPr>
        <p:txBody>
          <a:bodyPr wrap="square">
            <a:spAutoFit/>
          </a:bodyPr>
          <a:lstStyle/>
          <a:p>
            <a:pPr>
              <a:lnSpc>
                <a:spcPct val="107000"/>
              </a:lnSpc>
              <a:spcAft>
                <a:spcPts val="544"/>
              </a:spcAft>
            </a:pPr>
            <a:r>
              <a:rPr lang="en-AU"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rPr>
              <a:t>Supporting our people to support people: </a:t>
            </a:r>
            <a:r>
              <a:rPr lang="en-AU" sz="1200" dirty="0">
                <a:solidFill>
                  <a:prstClr val="black"/>
                </a:solidFill>
                <a:latin typeface="Century Gothic" panose="020B0502020202020204" pitchFamily="34" charset="0"/>
                <a:cs typeface="Times New Roman" panose="02020603050405020304" pitchFamily="18" charset="0"/>
              </a:rPr>
              <a:t>redesigning services to enhance staff safety and still deliver on outcomes where possible.  Plan for outages, and plan for closures if resources (i.e. people) can be redirected to critical service areas.  </a:t>
            </a:r>
            <a:endParaRPr lang="en-US" sz="1200" dirty="0">
              <a:solidFill>
                <a:prstClr val="black"/>
              </a:solidFill>
              <a:latin typeface="Century Gothic" panose="020B050202020202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25E04E8F-A5F9-4304-976E-09E705FAEE81}"/>
              </a:ext>
            </a:extLst>
          </p:cNvPr>
          <p:cNvGrpSpPr/>
          <p:nvPr/>
        </p:nvGrpSpPr>
        <p:grpSpPr>
          <a:xfrm>
            <a:off x="1807784" y="5538739"/>
            <a:ext cx="8913346" cy="966355"/>
            <a:chOff x="2439534" y="5637190"/>
            <a:chExt cx="8077621" cy="1065226"/>
          </a:xfrm>
        </p:grpSpPr>
        <p:sp>
          <p:nvSpPr>
            <p:cNvPr id="31" name="TextBox 30">
              <a:extLst>
                <a:ext uri="{FF2B5EF4-FFF2-40B4-BE49-F238E27FC236}">
                  <a16:creationId xmlns:a16="http://schemas.microsoft.com/office/drawing/2014/main" id="{2CE455E2-8F6D-4122-AA0B-4363E0BFD2C3}"/>
                </a:ext>
              </a:extLst>
            </p:cNvPr>
            <p:cNvSpPr txBox="1"/>
            <p:nvPr/>
          </p:nvSpPr>
          <p:spPr>
            <a:xfrm flipH="1">
              <a:off x="2692236" y="5637190"/>
              <a:ext cx="7824919" cy="1065226"/>
            </a:xfrm>
            <a:prstGeom prst="rect">
              <a:avLst/>
            </a:prstGeom>
            <a:noFill/>
          </p:spPr>
          <p:txBody>
            <a:bodyPr wrap="square" rtlCol="0" anchor="ctr">
              <a:spAutoFit/>
            </a:bodyPr>
            <a:lstStyle/>
            <a:p>
              <a:pPr>
                <a:lnSpc>
                  <a:spcPct val="107000"/>
                </a:lnSpc>
                <a:spcAft>
                  <a:spcPts val="544"/>
                </a:spcAft>
              </a:pPr>
              <a:r>
                <a:rPr lang="en-AU"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rPr>
                <a:t>Systemic and strategic action is required:  </a:t>
              </a:r>
              <a:r>
                <a:rPr lang="en-AU" sz="1200" dirty="0">
                  <a:solidFill>
                    <a:prstClr val="black"/>
                  </a:solidFill>
                  <a:latin typeface="Century Gothic" panose="020B0502020202020204" pitchFamily="34" charset="0"/>
                  <a:cs typeface="Times New Roman" panose="02020603050405020304" pitchFamily="18" charset="0"/>
                </a:rPr>
                <a:t>Projections of 25-28% of staff on furlough or sick leave at any given time when COVID 19 cases numbers are high gives rise to the need to see the whole service system as self supporting and not individuated. Government and non-government services need to collaborate as neither will have the capacity to cope with critical service needs if one or the other falls due to staffing issues.  </a:t>
              </a:r>
              <a:endParaRPr lang="en-US" sz="1200" dirty="0">
                <a:solidFill>
                  <a:prstClr val="black"/>
                </a:solidFill>
                <a:latin typeface="Century Gothic" panose="020B0502020202020204" pitchFamily="34" charset="0"/>
                <a:cs typeface="Times New Roman" panose="02020603050405020304" pitchFamily="18" charset="0"/>
              </a:endParaRPr>
            </a:p>
          </p:txBody>
        </p:sp>
        <p:sp>
          <p:nvSpPr>
            <p:cNvPr id="32" name="Oval 31">
              <a:extLst>
                <a:ext uri="{FF2B5EF4-FFF2-40B4-BE49-F238E27FC236}">
                  <a16:creationId xmlns:a16="http://schemas.microsoft.com/office/drawing/2014/main" id="{4DF0F4A6-9297-46EA-A5FD-AB707A6C8407}"/>
                </a:ext>
              </a:extLst>
            </p:cNvPr>
            <p:cNvSpPr/>
            <p:nvPr/>
          </p:nvSpPr>
          <p:spPr>
            <a:xfrm>
              <a:off x="2439534" y="5965807"/>
              <a:ext cx="175346" cy="175346"/>
            </a:xfrm>
            <a:prstGeom prst="ellipse">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70">
                <a:solidFill>
                  <a:prstClr val="white"/>
                </a:solidFill>
              </a:endParaRPr>
            </a:p>
          </p:txBody>
        </p:sp>
      </p:grpSp>
      <p:pic>
        <p:nvPicPr>
          <p:cNvPr id="33" name="Picture 32">
            <a:extLst>
              <a:ext uri="{FF2B5EF4-FFF2-40B4-BE49-F238E27FC236}">
                <a16:creationId xmlns:a16="http://schemas.microsoft.com/office/drawing/2014/main" id="{B3D8C525-7D21-4691-9B1E-082C6A13DB8D}"/>
              </a:ext>
            </a:extLst>
          </p:cNvPr>
          <p:cNvPicPr>
            <a:picLocks noChangeAspect="1"/>
          </p:cNvPicPr>
          <p:nvPr/>
        </p:nvPicPr>
        <p:blipFill>
          <a:blip r:embed="rId2"/>
          <a:stretch>
            <a:fillRect/>
          </a:stretch>
        </p:blipFill>
        <p:spPr>
          <a:xfrm>
            <a:off x="11207691" y="5916390"/>
            <a:ext cx="859611" cy="865707"/>
          </a:xfrm>
          <a:prstGeom prst="rect">
            <a:avLst/>
          </a:prstGeom>
        </p:spPr>
      </p:pic>
    </p:spTree>
    <p:extLst>
      <p:ext uri="{BB962C8B-B14F-4D97-AF65-F5344CB8AC3E}">
        <p14:creationId xmlns:p14="http://schemas.microsoft.com/office/powerpoint/2010/main" val="12397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126;p27"/>
          <p:cNvSpPr/>
          <p:nvPr/>
        </p:nvSpPr>
        <p:spPr>
          <a:xfrm>
            <a:off x="876094" y="39157"/>
            <a:ext cx="10575270" cy="865974"/>
          </a:xfrm>
          <a:prstGeom prst="roundRect">
            <a:avLst>
              <a:gd name="adj" fmla="val 50000"/>
            </a:avLst>
          </a:prstGeom>
          <a:solidFill>
            <a:srgbClr val="7030A0"/>
          </a:solidFill>
          <a:ln>
            <a:noFill/>
          </a:ln>
        </p:spPr>
        <p:txBody>
          <a:bodyPr spcFirstLastPara="1" wrap="square" lIns="82939" tIns="82939" rIns="82939" bIns="82939" anchor="ctr" anchorCtr="0">
            <a:noAutofit/>
          </a:bodyPr>
          <a:lstStyle/>
          <a:p>
            <a:pPr algn="ctr" defTabSz="829544">
              <a:defRPr/>
            </a:pPr>
            <a:endParaRPr sz="1633" kern="0" dirty="0">
              <a:solidFill>
                <a:sysClr val="windowText" lastClr="000000"/>
              </a:solidFill>
              <a:latin typeface="Arial"/>
              <a:cs typeface="Arial"/>
              <a:sym typeface="Arial"/>
            </a:endParaRPr>
          </a:p>
        </p:txBody>
      </p:sp>
      <p:sp>
        <p:nvSpPr>
          <p:cNvPr id="72" name="Google Shape;143;p25"/>
          <p:cNvSpPr txBox="1">
            <a:spLocks/>
          </p:cNvSpPr>
          <p:nvPr/>
        </p:nvSpPr>
        <p:spPr>
          <a:xfrm>
            <a:off x="1585691" y="234205"/>
            <a:ext cx="5522707"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defTabSz="829544">
              <a:buClr>
                <a:srgbClr val="000000"/>
              </a:buClr>
              <a:buSzPts val="1100"/>
              <a:defRPr/>
            </a:pPr>
            <a:r>
              <a:rPr lang="en-US" sz="2903" kern="0" dirty="0">
                <a:solidFill>
                  <a:srgbClr val="FFFFFF"/>
                </a:solidFill>
                <a:latin typeface="Century Gothic" panose="020B0502020202020204" pitchFamily="34" charset="0"/>
                <a:ea typeface="Montserrat ExtraBold"/>
                <a:cs typeface="Montserrat ExtraBold"/>
                <a:sym typeface="Montserrat ExtraBold"/>
              </a:rPr>
              <a:t>COVID-19 Taskforce</a:t>
            </a:r>
          </a:p>
        </p:txBody>
      </p:sp>
      <p:sp>
        <p:nvSpPr>
          <p:cNvPr id="90" name="Freeform 89"/>
          <p:cNvSpPr/>
          <p:nvPr/>
        </p:nvSpPr>
        <p:spPr>
          <a:xfrm>
            <a:off x="17541959" y="3081013"/>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rgbClr val="00A3AD"/>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Regional Managers x 3</a:t>
            </a:r>
          </a:p>
        </p:txBody>
      </p:sp>
      <p:sp>
        <p:nvSpPr>
          <p:cNvPr id="91" name="Freeform 90"/>
          <p:cNvSpPr/>
          <p:nvPr/>
        </p:nvSpPr>
        <p:spPr>
          <a:xfrm>
            <a:off x="18717518" y="3081013"/>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rgbClr val="00A3AD"/>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GM Practice Excellence</a:t>
            </a:r>
          </a:p>
        </p:txBody>
      </p:sp>
      <p:sp>
        <p:nvSpPr>
          <p:cNvPr id="98" name="TextBox 97"/>
          <p:cNvSpPr txBox="1"/>
          <p:nvPr/>
        </p:nvSpPr>
        <p:spPr>
          <a:xfrm>
            <a:off x="6166355" y="1797699"/>
            <a:ext cx="4779355" cy="645818"/>
          </a:xfrm>
          <a:prstGeom prst="rect">
            <a:avLst/>
          </a:prstGeom>
          <a:noFill/>
        </p:spPr>
        <p:txBody>
          <a:bodyPr wrap="square" rtlCol="0">
            <a:spAutoFit/>
          </a:bodyPr>
          <a:lstStyle/>
          <a:p>
            <a:pPr marL="210266" lvl="1" indent="-108014" defTabSz="829544">
              <a:spcBef>
                <a:spcPts val="91"/>
              </a:spcBef>
              <a:spcAft>
                <a:spcPts val="91"/>
              </a:spcAft>
              <a:buClr>
                <a:srgbClr val="9EA2A2"/>
              </a:buClr>
              <a:buFont typeface="Wingdings 3" panose="05040102010807070707" pitchFamily="18" charset="2"/>
              <a:buChar char="}"/>
              <a:defRPr/>
            </a:pPr>
            <a:r>
              <a:rPr lang="en-AU" sz="816" kern="0" dirty="0">
                <a:solidFill>
                  <a:srgbClr val="626666"/>
                </a:solidFill>
                <a:latin typeface="Century Gothic" panose="020B0502020202020204" pitchFamily="34" charset="0"/>
                <a:cs typeface="Arial"/>
                <a:sym typeface="Arial"/>
              </a:rPr>
              <a:t>Manage relationships and communication with funding bodies</a:t>
            </a:r>
            <a:endParaRPr lang="en-US" sz="816" kern="0" dirty="0">
              <a:solidFill>
                <a:srgbClr val="626666"/>
              </a:solidFill>
              <a:latin typeface="Century Gothic" panose="020B0502020202020204" pitchFamily="34" charset="0"/>
              <a:cs typeface="Arial"/>
              <a:sym typeface="Arial"/>
            </a:endParaRPr>
          </a:p>
          <a:p>
            <a:pPr marL="210266" lvl="1" indent="-108014" defTabSz="829544">
              <a:spcBef>
                <a:spcPts val="91"/>
              </a:spcBef>
              <a:spcAft>
                <a:spcPts val="91"/>
              </a:spcAft>
              <a:buClr>
                <a:srgbClr val="9EA2A2"/>
              </a:buClr>
              <a:buFont typeface="Wingdings 3" panose="05040102010807070707" pitchFamily="18" charset="2"/>
              <a:buChar char="}"/>
              <a:defRPr/>
            </a:pPr>
            <a:r>
              <a:rPr lang="en-AU" sz="816" kern="0" dirty="0">
                <a:solidFill>
                  <a:srgbClr val="626666"/>
                </a:solidFill>
                <a:latin typeface="Century Gothic" panose="020B0502020202020204" pitchFamily="34" charset="0"/>
                <a:cs typeface="Arial"/>
                <a:sym typeface="Arial"/>
              </a:rPr>
              <a:t>Manage overall service delivery risk assessment and response plans</a:t>
            </a:r>
            <a:r>
              <a:rPr lang="en-US" sz="816" kern="0" dirty="0">
                <a:solidFill>
                  <a:srgbClr val="626666"/>
                </a:solidFill>
                <a:latin typeface="Century Gothic" panose="020B0502020202020204" pitchFamily="34" charset="0"/>
                <a:cs typeface="Arial"/>
                <a:sym typeface="Arial"/>
              </a:rPr>
              <a:t>, </a:t>
            </a:r>
            <a:r>
              <a:rPr lang="en-AU" sz="816" kern="0" dirty="0">
                <a:solidFill>
                  <a:srgbClr val="626666"/>
                </a:solidFill>
                <a:latin typeface="Century Gothic" panose="020B0502020202020204" pitchFamily="34" charset="0"/>
                <a:cs typeface="Arial"/>
                <a:sym typeface="Arial"/>
              </a:rPr>
              <a:t>identifying overall service trends and risks</a:t>
            </a:r>
            <a:endParaRPr lang="en-US" sz="816" kern="0" dirty="0">
              <a:solidFill>
                <a:srgbClr val="626666"/>
              </a:solidFill>
              <a:latin typeface="Century Gothic" panose="020B0502020202020204" pitchFamily="34" charset="0"/>
              <a:cs typeface="Arial"/>
              <a:sym typeface="Arial"/>
            </a:endParaRPr>
          </a:p>
          <a:p>
            <a:pPr marL="210266" lvl="1" indent="-108014" defTabSz="829544">
              <a:spcBef>
                <a:spcPts val="91"/>
              </a:spcBef>
              <a:spcAft>
                <a:spcPts val="91"/>
              </a:spcAft>
              <a:buClr>
                <a:srgbClr val="9EA2A2"/>
              </a:buClr>
              <a:buFont typeface="Wingdings 3" panose="05040102010807070707" pitchFamily="18" charset="2"/>
              <a:buChar char="}"/>
              <a:defRPr/>
            </a:pPr>
            <a:endParaRPr lang="en-US" sz="816" kern="0" dirty="0">
              <a:solidFill>
                <a:srgbClr val="626666"/>
              </a:solidFill>
              <a:latin typeface="Century Gothic" panose="020B0502020202020204" pitchFamily="34" charset="0"/>
              <a:cs typeface="Arial"/>
              <a:sym typeface="Arial"/>
            </a:endParaRPr>
          </a:p>
        </p:txBody>
      </p:sp>
      <p:sp>
        <p:nvSpPr>
          <p:cNvPr id="81" name="TextBox 80"/>
          <p:cNvSpPr txBox="1"/>
          <p:nvPr/>
        </p:nvSpPr>
        <p:spPr>
          <a:xfrm>
            <a:off x="6166355" y="6335117"/>
            <a:ext cx="4696483" cy="217880"/>
          </a:xfrm>
          <a:prstGeom prst="rect">
            <a:avLst/>
          </a:prstGeom>
          <a:noFill/>
        </p:spPr>
        <p:txBody>
          <a:bodyPr wrap="square" rtlCol="0">
            <a:spAutoFit/>
          </a:bodyPr>
          <a:lstStyle/>
          <a:p>
            <a:pPr marL="210266" lvl="1" indent="-108014" defTabSz="829544">
              <a:spcBef>
                <a:spcPts val="91"/>
              </a:spcBef>
              <a:spcAft>
                <a:spcPts val="91"/>
              </a:spcAft>
              <a:buClr>
                <a:srgbClr val="9EA2A2"/>
              </a:buClr>
              <a:buFont typeface="Wingdings 3" panose="05040102010807070707" pitchFamily="18" charset="2"/>
              <a:buChar char="}"/>
              <a:defRPr/>
            </a:pPr>
            <a:r>
              <a:rPr lang="en-AU" sz="816" kern="0" dirty="0">
                <a:solidFill>
                  <a:srgbClr val="626666"/>
                </a:solidFill>
                <a:latin typeface="Century Gothic" panose="020B0502020202020204" pitchFamily="34" charset="0"/>
                <a:cs typeface="Arial"/>
                <a:sym typeface="Arial"/>
              </a:rPr>
              <a:t>Manage relationship and communications with donors and philanthropists</a:t>
            </a:r>
            <a:endParaRPr lang="en-US" sz="816" kern="0" dirty="0">
              <a:solidFill>
                <a:srgbClr val="626666"/>
              </a:solidFill>
              <a:latin typeface="Century Gothic" panose="020B0502020202020204" pitchFamily="34" charset="0"/>
              <a:cs typeface="Arial"/>
              <a:sym typeface="Arial"/>
            </a:endParaRPr>
          </a:p>
        </p:txBody>
      </p:sp>
      <p:sp>
        <p:nvSpPr>
          <p:cNvPr id="2" name="Rectangle 1"/>
          <p:cNvSpPr/>
          <p:nvPr/>
        </p:nvSpPr>
        <p:spPr>
          <a:xfrm>
            <a:off x="6143309" y="2467646"/>
            <a:ext cx="4710062" cy="369075"/>
          </a:xfrm>
          <a:prstGeom prst="rect">
            <a:avLst/>
          </a:prstGeom>
        </p:spPr>
        <p:txBody>
          <a:bodyPr wrap="square">
            <a:spAutoFit/>
          </a:bodyPr>
          <a:lstStyle/>
          <a:p>
            <a:pPr marL="210266" lvl="1" indent="-108014" defTabSz="829544">
              <a:spcBef>
                <a:spcPts val="91"/>
              </a:spcBef>
              <a:spcAft>
                <a:spcPts val="91"/>
              </a:spcAft>
              <a:buClr>
                <a:srgbClr val="9EA2A2"/>
              </a:buClr>
              <a:buFont typeface="Wingdings 3" panose="05040102010807070707" pitchFamily="18" charset="2"/>
              <a:buChar char="}"/>
              <a:defRPr/>
            </a:pPr>
            <a:r>
              <a:rPr lang="en-AU" sz="816" kern="0" dirty="0">
                <a:solidFill>
                  <a:srgbClr val="626666"/>
                </a:solidFill>
                <a:latin typeface="Century Gothic" panose="020B0502020202020204" pitchFamily="34" charset="0"/>
                <a:cs typeface="Arial"/>
                <a:sym typeface="Arial"/>
              </a:rPr>
              <a:t>Support communication to and from the regions and across teams</a:t>
            </a:r>
            <a:endParaRPr lang="en-US" sz="816" kern="0" dirty="0">
              <a:solidFill>
                <a:srgbClr val="626666"/>
              </a:solidFill>
              <a:latin typeface="Century Gothic" panose="020B0502020202020204" pitchFamily="34" charset="0"/>
              <a:cs typeface="Arial"/>
              <a:sym typeface="Arial"/>
            </a:endParaRPr>
          </a:p>
          <a:p>
            <a:pPr marL="210266" lvl="1" indent="-108014" defTabSz="829544">
              <a:spcBef>
                <a:spcPts val="91"/>
              </a:spcBef>
              <a:spcAft>
                <a:spcPts val="91"/>
              </a:spcAft>
              <a:buClr>
                <a:srgbClr val="9EA2A2"/>
              </a:buClr>
              <a:buFont typeface="Wingdings 3" panose="05040102010807070707" pitchFamily="18" charset="2"/>
              <a:buChar char="}"/>
              <a:defRPr/>
            </a:pPr>
            <a:r>
              <a:rPr lang="en-AU" sz="816" kern="0" dirty="0">
                <a:solidFill>
                  <a:srgbClr val="626666"/>
                </a:solidFill>
                <a:latin typeface="Century Gothic" panose="020B0502020202020204" pitchFamily="34" charset="0"/>
                <a:cs typeface="Arial"/>
                <a:sym typeface="Arial"/>
              </a:rPr>
              <a:t>Assist CEO in business continuity, stakeholder engagement, and scenario planning </a:t>
            </a:r>
            <a:endParaRPr lang="en-US" sz="816" kern="0" dirty="0">
              <a:solidFill>
                <a:srgbClr val="626666"/>
              </a:solidFill>
              <a:latin typeface="Century Gothic" panose="020B0502020202020204" pitchFamily="34" charset="0"/>
              <a:cs typeface="Arial"/>
              <a:sym typeface="Arial"/>
            </a:endParaRPr>
          </a:p>
        </p:txBody>
      </p:sp>
      <p:sp>
        <p:nvSpPr>
          <p:cNvPr id="95" name="TextBox 94"/>
          <p:cNvSpPr txBox="1"/>
          <p:nvPr/>
        </p:nvSpPr>
        <p:spPr>
          <a:xfrm>
            <a:off x="6141085" y="4453480"/>
            <a:ext cx="4833234" cy="392672"/>
          </a:xfrm>
          <a:prstGeom prst="rect">
            <a:avLst/>
          </a:prstGeom>
          <a:noFill/>
        </p:spPr>
        <p:txBody>
          <a:bodyPr wrap="square" rtlCol="0">
            <a:spAutoFit/>
          </a:bodyPr>
          <a:lstStyle/>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Manage onsite service partners and facilities/properties</a:t>
            </a:r>
            <a:endParaRPr lang="en-US" sz="726" kern="0" dirty="0">
              <a:solidFill>
                <a:srgbClr val="626666"/>
              </a:solidFill>
              <a:latin typeface="Century Gothic" panose="020B0502020202020204" pitchFamily="34" charset="0"/>
              <a:cs typeface="Arial"/>
              <a:sym typeface="Arial"/>
            </a:endParaRPr>
          </a:p>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Measure and quantify financial impact as events unfold</a:t>
            </a:r>
          </a:p>
        </p:txBody>
      </p:sp>
      <p:sp>
        <p:nvSpPr>
          <p:cNvPr id="96" name="TextBox 95"/>
          <p:cNvSpPr txBox="1"/>
          <p:nvPr/>
        </p:nvSpPr>
        <p:spPr>
          <a:xfrm>
            <a:off x="2353323" y="4226880"/>
            <a:ext cx="1787302" cy="1781129"/>
          </a:xfrm>
          <a:prstGeom prst="rect">
            <a:avLst/>
          </a:prstGeom>
          <a:noFill/>
        </p:spPr>
        <p:txBody>
          <a:bodyPr wrap="square" rtlCol="0">
            <a:spAutoFit/>
          </a:bodyPr>
          <a:lstStyle/>
          <a:p>
            <a:pPr marL="210266" lvl="1" indent="-108014" defTabSz="829544">
              <a:spcBef>
                <a:spcPts val="272"/>
              </a:spcBef>
              <a:spcAft>
                <a:spcPts val="272"/>
              </a:spcAft>
              <a:buClr>
                <a:srgbClr val="9EA2A2"/>
              </a:buClr>
              <a:buFont typeface="Wingdings 3" panose="05040102010807070707" pitchFamily="18" charset="2"/>
              <a:buChar char="}"/>
              <a:defRPr/>
            </a:pPr>
            <a:r>
              <a:rPr lang="en-AU" sz="816" b="1" kern="0">
                <a:solidFill>
                  <a:srgbClr val="626666"/>
                </a:solidFill>
                <a:latin typeface="Century Gothic" panose="020B0502020202020204" pitchFamily="34" charset="0"/>
                <a:cs typeface="Arial"/>
                <a:sym typeface="Arial"/>
              </a:rPr>
              <a:t>CHAIR</a:t>
            </a:r>
          </a:p>
          <a:p>
            <a:pPr marL="210266" lvl="1" indent="-108014" defTabSz="829544">
              <a:spcBef>
                <a:spcPts val="272"/>
              </a:spcBef>
              <a:spcAft>
                <a:spcPts val="272"/>
              </a:spcAft>
              <a:buClr>
                <a:srgbClr val="9EA2A2"/>
              </a:buClr>
              <a:buFont typeface="Wingdings 3" panose="05040102010807070707" pitchFamily="18" charset="2"/>
              <a:buChar char="}"/>
              <a:defRPr/>
            </a:pPr>
            <a:r>
              <a:rPr lang="en-AU" sz="816" kern="0">
                <a:solidFill>
                  <a:srgbClr val="626666"/>
                </a:solidFill>
                <a:latin typeface="Century Gothic" panose="020B0502020202020204" pitchFamily="34" charset="0"/>
                <a:cs typeface="Arial"/>
                <a:sym typeface="Arial"/>
              </a:rPr>
              <a:t>Lead internal communication and co-ordination</a:t>
            </a:r>
          </a:p>
          <a:p>
            <a:pPr marL="210266" lvl="1" indent="-108014" defTabSz="829544">
              <a:spcBef>
                <a:spcPts val="272"/>
              </a:spcBef>
              <a:spcAft>
                <a:spcPts val="272"/>
              </a:spcAft>
              <a:buClr>
                <a:srgbClr val="9EA2A2"/>
              </a:buClr>
              <a:buFont typeface="Wingdings 3" panose="05040102010807070707" pitchFamily="18" charset="2"/>
              <a:buChar char="}"/>
              <a:defRPr/>
            </a:pPr>
            <a:r>
              <a:rPr lang="en-US" sz="816" kern="0">
                <a:solidFill>
                  <a:srgbClr val="626666"/>
                </a:solidFill>
                <a:latin typeface="Century Gothic" panose="020B0502020202020204" pitchFamily="34" charset="0"/>
                <a:cs typeface="Arial"/>
                <a:sym typeface="Arial"/>
              </a:rPr>
              <a:t>Identify employment related issues &amp; responses</a:t>
            </a:r>
          </a:p>
          <a:p>
            <a:pPr marL="210266" lvl="1" indent="-108014" defTabSz="829544">
              <a:spcBef>
                <a:spcPts val="272"/>
              </a:spcBef>
              <a:spcAft>
                <a:spcPts val="272"/>
              </a:spcAft>
              <a:buClr>
                <a:srgbClr val="9EA2A2"/>
              </a:buClr>
              <a:buFont typeface="Wingdings 3" panose="05040102010807070707" pitchFamily="18" charset="2"/>
              <a:buChar char="}"/>
              <a:defRPr/>
            </a:pPr>
            <a:r>
              <a:rPr lang="en-US" sz="816" kern="0">
                <a:solidFill>
                  <a:srgbClr val="626666"/>
                </a:solidFill>
                <a:latin typeface="Century Gothic" panose="020B0502020202020204" pitchFamily="34" charset="0"/>
                <a:cs typeface="Arial"/>
                <a:sym typeface="Arial"/>
              </a:rPr>
              <a:t>Maintain safety systems &amp; processes</a:t>
            </a:r>
          </a:p>
          <a:p>
            <a:pPr marL="210266" lvl="1" indent="-108014" defTabSz="829544">
              <a:spcBef>
                <a:spcPts val="272"/>
              </a:spcBef>
              <a:spcAft>
                <a:spcPts val="272"/>
              </a:spcAft>
              <a:buClr>
                <a:srgbClr val="9EA2A2"/>
              </a:buClr>
              <a:buFont typeface="Wingdings 3" panose="05040102010807070707" pitchFamily="18" charset="2"/>
              <a:buChar char="}"/>
              <a:defRPr/>
            </a:pPr>
            <a:r>
              <a:rPr lang="en-AU" sz="816" kern="0">
                <a:solidFill>
                  <a:srgbClr val="626666"/>
                </a:solidFill>
                <a:latin typeface="Century Gothic" panose="020B0502020202020204" pitchFamily="34" charset="0"/>
                <a:cs typeface="Arial"/>
                <a:sym typeface="Arial"/>
              </a:rPr>
              <a:t>Support volunteer engagement for community initiatives</a:t>
            </a:r>
            <a:endParaRPr lang="en-US" sz="816" kern="0">
              <a:solidFill>
                <a:srgbClr val="626666"/>
              </a:solidFill>
              <a:latin typeface="Century Gothic" panose="020B0502020202020204" pitchFamily="34" charset="0"/>
              <a:cs typeface="Arial"/>
              <a:sym typeface="Arial"/>
            </a:endParaRPr>
          </a:p>
        </p:txBody>
      </p:sp>
      <p:cxnSp>
        <p:nvCxnSpPr>
          <p:cNvPr id="100" name="Straight Connector 99"/>
          <p:cNvCxnSpPr>
            <a:cxnSpLocks/>
          </p:cNvCxnSpPr>
          <p:nvPr/>
        </p:nvCxnSpPr>
        <p:spPr>
          <a:xfrm>
            <a:off x="17490892" y="3588092"/>
            <a:ext cx="0" cy="266918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flipH="1">
            <a:off x="6708449" y="151509"/>
            <a:ext cx="4154389" cy="573555"/>
          </a:xfrm>
          <a:prstGeom prst="rect">
            <a:avLst/>
          </a:prstGeom>
          <a:noFill/>
        </p:spPr>
        <p:txBody>
          <a:bodyPr wrap="square" rtlCol="0" anchor="ctr">
            <a:spAutoFit/>
          </a:bodyPr>
          <a:lstStyle/>
          <a:p>
            <a:pPr defTabSz="829544">
              <a:lnSpc>
                <a:spcPct val="107000"/>
              </a:lnSpc>
              <a:spcAft>
                <a:spcPts val="544"/>
              </a:spcAft>
              <a:defRPr/>
            </a:pPr>
            <a:r>
              <a:rPr lang="en-AU" sz="10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sym typeface="Arial"/>
              </a:rPr>
              <a:t>Parkerville CYC has a COVID-19 Taskforce which is accountable for a range of response activities.  Specialist advice and expertise is brought into the team as and when needed.</a:t>
            </a:r>
            <a:endParaRPr lang="en-US" sz="10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sym typeface="Arial"/>
            </a:endParaRPr>
          </a:p>
        </p:txBody>
      </p:sp>
      <p:sp>
        <p:nvSpPr>
          <p:cNvPr id="28" name="Freeform 90">
            <a:extLst>
              <a:ext uri="{FF2B5EF4-FFF2-40B4-BE49-F238E27FC236}">
                <a16:creationId xmlns:a16="http://schemas.microsoft.com/office/drawing/2014/main" id="{160EF34B-6FED-4320-8E65-1834627C8C4F}"/>
              </a:ext>
            </a:extLst>
          </p:cNvPr>
          <p:cNvSpPr/>
          <p:nvPr/>
        </p:nvSpPr>
        <p:spPr>
          <a:xfrm>
            <a:off x="19893079" y="3081013"/>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rgbClr val="00A3AD"/>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GM Contract Governance &amp; Impact</a:t>
            </a:r>
          </a:p>
        </p:txBody>
      </p:sp>
      <p:sp>
        <p:nvSpPr>
          <p:cNvPr id="32" name="Freeform 89">
            <a:extLst>
              <a:ext uri="{FF2B5EF4-FFF2-40B4-BE49-F238E27FC236}">
                <a16:creationId xmlns:a16="http://schemas.microsoft.com/office/drawing/2014/main" id="{DCFD9328-AA4C-4820-8050-D5D16729C740}"/>
              </a:ext>
            </a:extLst>
          </p:cNvPr>
          <p:cNvSpPr/>
          <p:nvPr/>
        </p:nvSpPr>
        <p:spPr>
          <a:xfrm>
            <a:off x="17566653" y="4983469"/>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rgbClr val="00A3AD"/>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GM Digital Transformation</a:t>
            </a:r>
          </a:p>
        </p:txBody>
      </p:sp>
      <p:sp>
        <p:nvSpPr>
          <p:cNvPr id="33" name="Freeform 89">
            <a:extLst>
              <a:ext uri="{FF2B5EF4-FFF2-40B4-BE49-F238E27FC236}">
                <a16:creationId xmlns:a16="http://schemas.microsoft.com/office/drawing/2014/main" id="{A6A598B4-84C0-42E5-96B1-E625BB25B34E}"/>
              </a:ext>
            </a:extLst>
          </p:cNvPr>
          <p:cNvSpPr/>
          <p:nvPr/>
        </p:nvSpPr>
        <p:spPr>
          <a:xfrm>
            <a:off x="18717518" y="4970324"/>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chemeClr val="accent6"/>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Manager WHS</a:t>
            </a:r>
          </a:p>
        </p:txBody>
      </p:sp>
      <p:sp>
        <p:nvSpPr>
          <p:cNvPr id="34" name="Rectangle 33">
            <a:extLst>
              <a:ext uri="{FF2B5EF4-FFF2-40B4-BE49-F238E27FC236}">
                <a16:creationId xmlns:a16="http://schemas.microsoft.com/office/drawing/2014/main" id="{B6D44D5E-3050-443E-8FD7-8AF2CC726E2D}"/>
              </a:ext>
            </a:extLst>
          </p:cNvPr>
          <p:cNvSpPr/>
          <p:nvPr/>
        </p:nvSpPr>
        <p:spPr>
          <a:xfrm>
            <a:off x="18637724" y="3640308"/>
            <a:ext cx="1249412" cy="1303947"/>
          </a:xfrm>
          <a:prstGeom prst="rect">
            <a:avLst/>
          </a:prstGeom>
        </p:spPr>
        <p:txBody>
          <a:bodyPr wrap="square">
            <a:spAutoFit/>
          </a:bodyPr>
          <a:lstStyle/>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dirty="0">
                <a:solidFill>
                  <a:srgbClr val="626666"/>
                </a:solidFill>
                <a:latin typeface="Century Gothic" panose="020B0502020202020204" pitchFamily="34" charset="0"/>
                <a:cs typeface="Arial"/>
                <a:sym typeface="Arial"/>
              </a:rPr>
              <a:t>Identify and support practice related service delivery challenges impacted by COVID-19</a:t>
            </a:r>
          </a:p>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dirty="0">
                <a:solidFill>
                  <a:srgbClr val="626666"/>
                </a:solidFill>
                <a:latin typeface="Century Gothic" panose="020B0502020202020204" pitchFamily="34" charset="0"/>
                <a:cs typeface="Arial"/>
                <a:sym typeface="Arial"/>
              </a:rPr>
              <a:t>Identify client impacts of COVID-19 and potential solutions</a:t>
            </a:r>
          </a:p>
        </p:txBody>
      </p:sp>
      <p:sp>
        <p:nvSpPr>
          <p:cNvPr id="35" name="Rectangle 34">
            <a:extLst>
              <a:ext uri="{FF2B5EF4-FFF2-40B4-BE49-F238E27FC236}">
                <a16:creationId xmlns:a16="http://schemas.microsoft.com/office/drawing/2014/main" id="{8A627715-5DC9-4E4E-9529-66BCA1BBE4B8}"/>
              </a:ext>
            </a:extLst>
          </p:cNvPr>
          <p:cNvSpPr/>
          <p:nvPr/>
        </p:nvSpPr>
        <p:spPr>
          <a:xfrm>
            <a:off x="19828357" y="3640308"/>
            <a:ext cx="1220483" cy="1210075"/>
          </a:xfrm>
          <a:prstGeom prst="rect">
            <a:avLst/>
          </a:prstGeom>
        </p:spPr>
        <p:txBody>
          <a:bodyPr wrap="square">
            <a:spAutoFit/>
          </a:bodyPr>
          <a:lstStyle/>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dirty="0">
                <a:solidFill>
                  <a:srgbClr val="626666"/>
                </a:solidFill>
                <a:latin typeface="Century Gothic" panose="020B0502020202020204" pitchFamily="34" charset="0"/>
                <a:cs typeface="Arial"/>
                <a:sym typeface="Arial"/>
              </a:rPr>
              <a:t>Identify contract governance challenges related to COVID-19</a:t>
            </a:r>
          </a:p>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dirty="0">
                <a:solidFill>
                  <a:srgbClr val="626666"/>
                </a:solidFill>
                <a:latin typeface="Century Gothic" panose="020B0502020202020204" pitchFamily="34" charset="0"/>
                <a:cs typeface="Arial"/>
                <a:sym typeface="Arial"/>
              </a:rPr>
              <a:t>Support service adaptations </a:t>
            </a:r>
          </a:p>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dirty="0">
                <a:solidFill>
                  <a:srgbClr val="626666"/>
                </a:solidFill>
                <a:latin typeface="Century Gothic" panose="020B0502020202020204" pitchFamily="34" charset="0"/>
                <a:cs typeface="Arial"/>
                <a:sym typeface="Arial"/>
              </a:rPr>
              <a:t>Provide guidance to service support officers000</a:t>
            </a:r>
          </a:p>
        </p:txBody>
      </p:sp>
      <p:sp>
        <p:nvSpPr>
          <p:cNvPr id="36" name="Rectangle 35">
            <a:extLst>
              <a:ext uri="{FF2B5EF4-FFF2-40B4-BE49-F238E27FC236}">
                <a16:creationId xmlns:a16="http://schemas.microsoft.com/office/drawing/2014/main" id="{2756AC7C-B3D4-4A08-9BB1-175A4320A010}"/>
              </a:ext>
            </a:extLst>
          </p:cNvPr>
          <p:cNvSpPr/>
          <p:nvPr/>
        </p:nvSpPr>
        <p:spPr>
          <a:xfrm>
            <a:off x="17507815" y="5537698"/>
            <a:ext cx="1188744" cy="441659"/>
          </a:xfrm>
          <a:prstGeom prst="rect">
            <a:avLst/>
          </a:prstGeom>
        </p:spPr>
        <p:txBody>
          <a:bodyPr wrap="square">
            <a:spAutoFit/>
          </a:bodyPr>
          <a:lstStyle/>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a:solidFill>
                  <a:srgbClr val="626666"/>
                </a:solidFill>
                <a:latin typeface="Century Gothic" panose="020B0502020202020204" pitchFamily="34" charset="0"/>
                <a:cs typeface="Arial"/>
                <a:sym typeface="Arial"/>
              </a:rPr>
              <a:t>Ensure that remote working systems are effective</a:t>
            </a:r>
          </a:p>
        </p:txBody>
      </p:sp>
      <p:sp>
        <p:nvSpPr>
          <p:cNvPr id="37" name="Rectangle 36">
            <a:extLst>
              <a:ext uri="{FF2B5EF4-FFF2-40B4-BE49-F238E27FC236}">
                <a16:creationId xmlns:a16="http://schemas.microsoft.com/office/drawing/2014/main" id="{3BDF5FA1-D249-4579-8224-08720976501F}"/>
              </a:ext>
            </a:extLst>
          </p:cNvPr>
          <p:cNvSpPr/>
          <p:nvPr/>
        </p:nvSpPr>
        <p:spPr>
          <a:xfrm>
            <a:off x="18713618" y="5553656"/>
            <a:ext cx="1188744" cy="441659"/>
          </a:xfrm>
          <a:prstGeom prst="rect">
            <a:avLst/>
          </a:prstGeom>
        </p:spPr>
        <p:txBody>
          <a:bodyPr wrap="square">
            <a:spAutoFit/>
          </a:bodyPr>
          <a:lstStyle/>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a:solidFill>
                  <a:srgbClr val="626666"/>
                </a:solidFill>
                <a:latin typeface="Century Gothic" panose="020B0502020202020204" pitchFamily="34" charset="0"/>
                <a:cs typeface="Arial"/>
                <a:sym typeface="Arial"/>
              </a:rPr>
              <a:t>Provide workplace safety advice and guidance</a:t>
            </a:r>
          </a:p>
        </p:txBody>
      </p:sp>
      <p:cxnSp>
        <p:nvCxnSpPr>
          <p:cNvPr id="44" name="Straight Connector 43">
            <a:extLst>
              <a:ext uri="{FF2B5EF4-FFF2-40B4-BE49-F238E27FC236}">
                <a16:creationId xmlns:a16="http://schemas.microsoft.com/office/drawing/2014/main" id="{8F44D88E-5CEF-48D0-A777-4871ACBB1495}"/>
              </a:ext>
            </a:extLst>
          </p:cNvPr>
          <p:cNvCxnSpPr>
            <a:cxnSpLocks/>
          </p:cNvCxnSpPr>
          <p:nvPr/>
        </p:nvCxnSpPr>
        <p:spPr>
          <a:xfrm>
            <a:off x="18669427" y="3594593"/>
            <a:ext cx="0" cy="266268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535F23-5852-4329-9BD2-5D602840C01C}"/>
              </a:ext>
            </a:extLst>
          </p:cNvPr>
          <p:cNvCxnSpPr>
            <a:cxnSpLocks/>
          </p:cNvCxnSpPr>
          <p:nvPr/>
        </p:nvCxnSpPr>
        <p:spPr>
          <a:xfrm>
            <a:off x="19828357" y="3588092"/>
            <a:ext cx="0" cy="266918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7" name="Freeform 89">
            <a:extLst>
              <a:ext uri="{FF2B5EF4-FFF2-40B4-BE49-F238E27FC236}">
                <a16:creationId xmlns:a16="http://schemas.microsoft.com/office/drawing/2014/main" id="{EC2E1AAE-AFD4-4AD5-93FE-A1A85E5C5D70}"/>
              </a:ext>
            </a:extLst>
          </p:cNvPr>
          <p:cNvSpPr/>
          <p:nvPr/>
        </p:nvSpPr>
        <p:spPr>
          <a:xfrm>
            <a:off x="19893079" y="4970324"/>
            <a:ext cx="1071071" cy="513579"/>
          </a:xfrm>
          <a:custGeom>
            <a:avLst/>
            <a:gdLst>
              <a:gd name="connsiteX0" fmla="*/ 0 w 1180657"/>
              <a:gd name="connsiteY0" fmla="*/ 56613 h 566126"/>
              <a:gd name="connsiteX1" fmla="*/ 56613 w 1180657"/>
              <a:gd name="connsiteY1" fmla="*/ 0 h 566126"/>
              <a:gd name="connsiteX2" fmla="*/ 1124044 w 1180657"/>
              <a:gd name="connsiteY2" fmla="*/ 0 h 566126"/>
              <a:gd name="connsiteX3" fmla="*/ 1180657 w 1180657"/>
              <a:gd name="connsiteY3" fmla="*/ 56613 h 566126"/>
              <a:gd name="connsiteX4" fmla="*/ 1180657 w 1180657"/>
              <a:gd name="connsiteY4" fmla="*/ 509513 h 566126"/>
              <a:gd name="connsiteX5" fmla="*/ 1124044 w 1180657"/>
              <a:gd name="connsiteY5" fmla="*/ 566126 h 566126"/>
              <a:gd name="connsiteX6" fmla="*/ 56613 w 1180657"/>
              <a:gd name="connsiteY6" fmla="*/ 566126 h 566126"/>
              <a:gd name="connsiteX7" fmla="*/ 0 w 1180657"/>
              <a:gd name="connsiteY7" fmla="*/ 509513 h 566126"/>
              <a:gd name="connsiteX8" fmla="*/ 0 w 1180657"/>
              <a:gd name="connsiteY8" fmla="*/ 56613 h 5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657" h="566126">
                <a:moveTo>
                  <a:pt x="0" y="56613"/>
                </a:moveTo>
                <a:cubicBezTo>
                  <a:pt x="0" y="25347"/>
                  <a:pt x="25347" y="0"/>
                  <a:pt x="56613" y="0"/>
                </a:cubicBezTo>
                <a:lnTo>
                  <a:pt x="1124044" y="0"/>
                </a:lnTo>
                <a:cubicBezTo>
                  <a:pt x="1155310" y="0"/>
                  <a:pt x="1180657" y="25347"/>
                  <a:pt x="1180657" y="56613"/>
                </a:cubicBezTo>
                <a:lnTo>
                  <a:pt x="1180657" y="509513"/>
                </a:lnTo>
                <a:cubicBezTo>
                  <a:pt x="1180657" y="540779"/>
                  <a:pt x="1155310" y="566126"/>
                  <a:pt x="1124044" y="566126"/>
                </a:cubicBezTo>
                <a:lnTo>
                  <a:pt x="56613" y="566126"/>
                </a:lnTo>
                <a:cubicBezTo>
                  <a:pt x="25347" y="566126"/>
                  <a:pt x="0" y="540779"/>
                  <a:pt x="0" y="509513"/>
                </a:cubicBezTo>
                <a:lnTo>
                  <a:pt x="0" y="56613"/>
                </a:lnTo>
                <a:close/>
              </a:path>
            </a:pathLst>
          </a:custGeom>
          <a:solidFill>
            <a:schemeClr val="accent6"/>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062" tIns="53062" rIns="53062" bIns="53062" numCol="1" spcCol="1270" anchor="ctr" anchorCtr="0">
            <a:noAutofit/>
          </a:bodyPr>
          <a:lstStyle/>
          <a:p>
            <a:pPr algn="ctr" defTabSz="443575">
              <a:lnSpc>
                <a:spcPct val="90000"/>
              </a:lnSpc>
              <a:spcBef>
                <a:spcPct val="0"/>
              </a:spcBef>
              <a:spcAft>
                <a:spcPct val="35000"/>
              </a:spcAft>
              <a:buClr>
                <a:srgbClr val="000000"/>
              </a:buClr>
              <a:defRPr/>
            </a:pPr>
            <a:r>
              <a:rPr lang="en-US" sz="998">
                <a:solidFill>
                  <a:srgbClr val="FFFFFF"/>
                </a:solidFill>
                <a:latin typeface="Century Gothic" panose="020B0502020202020204" pitchFamily="34" charset="0"/>
                <a:sym typeface="Arial"/>
              </a:rPr>
              <a:t>Manager Marketing &amp; Media</a:t>
            </a:r>
          </a:p>
        </p:txBody>
      </p:sp>
      <p:sp>
        <p:nvSpPr>
          <p:cNvPr id="48" name="Rectangle 47">
            <a:extLst>
              <a:ext uri="{FF2B5EF4-FFF2-40B4-BE49-F238E27FC236}">
                <a16:creationId xmlns:a16="http://schemas.microsoft.com/office/drawing/2014/main" id="{F94FDDEF-F6D2-48E0-BF89-EF5282B1E2AA}"/>
              </a:ext>
            </a:extLst>
          </p:cNvPr>
          <p:cNvSpPr/>
          <p:nvPr/>
        </p:nvSpPr>
        <p:spPr>
          <a:xfrm>
            <a:off x="19844225" y="5526733"/>
            <a:ext cx="1188744" cy="825867"/>
          </a:xfrm>
          <a:prstGeom prst="rect">
            <a:avLst/>
          </a:prstGeom>
        </p:spPr>
        <p:txBody>
          <a:bodyPr wrap="square">
            <a:spAutoFit/>
          </a:bodyPr>
          <a:lstStyle/>
          <a:p>
            <a:pPr marL="103693" lvl="1" indent="-103693" defTabSz="829544">
              <a:lnSpc>
                <a:spcPct val="107000"/>
              </a:lnSpc>
              <a:spcAft>
                <a:spcPts val="181"/>
              </a:spcAft>
              <a:buClr>
                <a:srgbClr val="9EA2A2"/>
              </a:buClr>
              <a:buFont typeface="Wingdings 3" panose="05040102010807070707" pitchFamily="18" charset="2"/>
              <a:buChar char="}"/>
              <a:defRPr/>
            </a:pPr>
            <a:r>
              <a:rPr lang="en-US" sz="726" kern="0">
                <a:solidFill>
                  <a:srgbClr val="626666"/>
                </a:solidFill>
                <a:latin typeface="Century Gothic" panose="020B0502020202020204" pitchFamily="34" charset="0"/>
                <a:cs typeface="Arial"/>
                <a:sym typeface="Arial"/>
              </a:rPr>
              <a:t>As needed to advise on external communications</a:t>
            </a:r>
          </a:p>
          <a:p>
            <a:pPr marL="103693" lvl="1" indent="-103693" defTabSz="829544">
              <a:lnSpc>
                <a:spcPct val="107000"/>
              </a:lnSpc>
              <a:spcAft>
                <a:spcPts val="181"/>
              </a:spcAft>
              <a:buClr>
                <a:srgbClr val="9EA2A2"/>
              </a:buClr>
              <a:buFont typeface="Wingdings 3" panose="05040102010807070707" pitchFamily="18" charset="2"/>
              <a:buChar char="}"/>
              <a:defRPr/>
            </a:pPr>
            <a:r>
              <a:rPr lang="en-AU" sz="726" kern="0">
                <a:solidFill>
                  <a:srgbClr val="626666"/>
                </a:solidFill>
                <a:latin typeface="Century Gothic" panose="020B0502020202020204" pitchFamily="34" charset="0"/>
                <a:cs typeface="Arial"/>
                <a:sym typeface="Arial"/>
              </a:rPr>
              <a:t>Manage external communication, media and PR</a:t>
            </a:r>
            <a:endParaRPr lang="en-US" sz="726" kern="0">
              <a:solidFill>
                <a:srgbClr val="626666"/>
              </a:solidFill>
              <a:latin typeface="Century Gothic" panose="020B0502020202020204" pitchFamily="34" charset="0"/>
              <a:cs typeface="Arial"/>
              <a:sym typeface="Arial"/>
            </a:endParaRPr>
          </a:p>
        </p:txBody>
      </p:sp>
      <p:cxnSp>
        <p:nvCxnSpPr>
          <p:cNvPr id="51" name="Straight Connector 50">
            <a:extLst>
              <a:ext uri="{FF2B5EF4-FFF2-40B4-BE49-F238E27FC236}">
                <a16:creationId xmlns:a16="http://schemas.microsoft.com/office/drawing/2014/main" id="{198D4513-F24F-4157-8B94-E1B7BE28803D}"/>
              </a:ext>
            </a:extLst>
          </p:cNvPr>
          <p:cNvCxnSpPr>
            <a:cxnSpLocks/>
          </p:cNvCxnSpPr>
          <p:nvPr/>
        </p:nvCxnSpPr>
        <p:spPr>
          <a:xfrm>
            <a:off x="17507816" y="4859762"/>
            <a:ext cx="35251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C76CE1B6-6569-44D2-BB70-0AA80B8868A0}"/>
              </a:ext>
            </a:extLst>
          </p:cNvPr>
          <p:cNvGraphicFramePr/>
          <p:nvPr/>
        </p:nvGraphicFramePr>
        <p:xfrm>
          <a:off x="1705794" y="1186196"/>
          <a:ext cx="4556239" cy="5596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a:extLst>
              <a:ext uri="{FF2B5EF4-FFF2-40B4-BE49-F238E27FC236}">
                <a16:creationId xmlns:a16="http://schemas.microsoft.com/office/drawing/2014/main" id="{37455CC8-92AD-4B6B-8892-8BE9FE71D7AA}"/>
              </a:ext>
            </a:extLst>
          </p:cNvPr>
          <p:cNvSpPr txBox="1"/>
          <p:nvPr/>
        </p:nvSpPr>
        <p:spPr>
          <a:xfrm>
            <a:off x="6166355" y="1091504"/>
            <a:ext cx="4779354" cy="645818"/>
          </a:xfrm>
          <a:prstGeom prst="rect">
            <a:avLst/>
          </a:prstGeom>
          <a:noFill/>
        </p:spPr>
        <p:txBody>
          <a:bodyPr wrap="square" rtlCol="0">
            <a:spAutoFit/>
          </a:bodyPr>
          <a:lstStyle/>
          <a:p>
            <a:pPr marL="210266" indent="-108014" defTabSz="829544">
              <a:spcBef>
                <a:spcPts val="91"/>
              </a:spcBef>
              <a:spcAft>
                <a:spcPts val="91"/>
              </a:spcAft>
              <a:buClr>
                <a:srgbClr val="9EA2A2"/>
              </a:buClr>
              <a:buFont typeface="Wingdings 3" panose="05040102010807070707" pitchFamily="18" charset="2"/>
              <a:buChar char="}"/>
              <a:defRPr/>
            </a:pPr>
            <a:r>
              <a:rPr lang="en-US" sz="816" kern="0" dirty="0">
                <a:solidFill>
                  <a:srgbClr val="626666"/>
                </a:solidFill>
                <a:latin typeface="Century Gothic" panose="020B0502020202020204" pitchFamily="34" charset="0"/>
                <a:cs typeface="Arial"/>
                <a:sym typeface="Arial"/>
              </a:rPr>
              <a:t>Manage and oversee PPE and training co-ordination of plans, responses and comms</a:t>
            </a:r>
          </a:p>
          <a:p>
            <a:pPr marL="210266" indent="-108014" defTabSz="829544">
              <a:spcBef>
                <a:spcPts val="91"/>
              </a:spcBef>
              <a:spcAft>
                <a:spcPts val="91"/>
              </a:spcAft>
              <a:buClr>
                <a:srgbClr val="9EA2A2"/>
              </a:buClr>
              <a:buFont typeface="Wingdings 3" panose="05040102010807070707" pitchFamily="18" charset="2"/>
              <a:buChar char="}"/>
              <a:defRPr/>
            </a:pPr>
            <a:r>
              <a:rPr lang="en-US" sz="816" kern="0" dirty="0">
                <a:solidFill>
                  <a:srgbClr val="626666"/>
                </a:solidFill>
                <a:latin typeface="Century Gothic" panose="020B0502020202020204" pitchFamily="34" charset="0"/>
                <a:cs typeface="Arial"/>
                <a:sym typeface="Arial"/>
              </a:rPr>
              <a:t>Provide expert safety advice and guidance, undertake research and information gathering</a:t>
            </a:r>
          </a:p>
          <a:p>
            <a:pPr marL="210266" indent="-108014" defTabSz="829544">
              <a:spcBef>
                <a:spcPts val="91"/>
              </a:spcBef>
              <a:spcAft>
                <a:spcPts val="91"/>
              </a:spcAft>
              <a:buClr>
                <a:srgbClr val="9EA2A2"/>
              </a:buClr>
              <a:buFont typeface="Wingdings 3" panose="05040102010807070707" pitchFamily="18" charset="2"/>
              <a:buChar char="}"/>
              <a:defRPr/>
            </a:pPr>
            <a:r>
              <a:rPr lang="en-US" sz="816" kern="0" dirty="0">
                <a:solidFill>
                  <a:srgbClr val="626666"/>
                </a:solidFill>
                <a:latin typeface="Century Gothic" panose="020B0502020202020204" pitchFamily="34" charset="0"/>
                <a:cs typeface="Arial"/>
                <a:sym typeface="Arial"/>
              </a:rPr>
              <a:t>Central contact for issue escalation and key point of contact for C-19 response</a:t>
            </a:r>
          </a:p>
        </p:txBody>
      </p:sp>
      <p:sp>
        <p:nvSpPr>
          <p:cNvPr id="39" name="Rectangle 38">
            <a:extLst>
              <a:ext uri="{FF2B5EF4-FFF2-40B4-BE49-F238E27FC236}">
                <a16:creationId xmlns:a16="http://schemas.microsoft.com/office/drawing/2014/main" id="{529C2942-D6CA-48F6-9497-AAEA4A5818E8}"/>
              </a:ext>
            </a:extLst>
          </p:cNvPr>
          <p:cNvSpPr/>
          <p:nvPr/>
        </p:nvSpPr>
        <p:spPr>
          <a:xfrm>
            <a:off x="6143309" y="3180779"/>
            <a:ext cx="4710062" cy="343427"/>
          </a:xfrm>
          <a:prstGeom prst="rect">
            <a:avLst/>
          </a:prstGeom>
        </p:spPr>
        <p:txBody>
          <a:bodyPr wrap="square">
            <a:spAutoFit/>
          </a:bodyPr>
          <a:lstStyle/>
          <a:p>
            <a:pPr marL="210266" lvl="1" indent="-108014" defTabSz="829544">
              <a:spcBef>
                <a:spcPts val="91"/>
              </a:spcBef>
              <a:spcAft>
                <a:spcPts val="91"/>
              </a:spcAft>
              <a:buClr>
                <a:srgbClr val="9EA2A2"/>
              </a:buClr>
              <a:buFont typeface="Wingdings 3" panose="05040102010807070707" pitchFamily="18" charset="2"/>
              <a:buChar char="}"/>
              <a:defRPr/>
            </a:pPr>
            <a:r>
              <a:rPr lang="en-US" sz="816" kern="0" dirty="0">
                <a:solidFill>
                  <a:srgbClr val="626666"/>
                </a:solidFill>
                <a:latin typeface="Century Gothic" panose="020B0502020202020204" pitchFamily="34" charset="0"/>
                <a:cs typeface="Arial"/>
                <a:sym typeface="Arial"/>
              </a:rPr>
              <a:t>Provide expert advice in relation to practice matters, contract matters, service response and adaptations</a:t>
            </a:r>
          </a:p>
        </p:txBody>
      </p:sp>
      <p:sp>
        <p:nvSpPr>
          <p:cNvPr id="40" name="Rectangle 39">
            <a:extLst>
              <a:ext uri="{FF2B5EF4-FFF2-40B4-BE49-F238E27FC236}">
                <a16:creationId xmlns:a16="http://schemas.microsoft.com/office/drawing/2014/main" id="{8583DD7E-EBD8-49EB-A2F2-69B63D484DBC}"/>
              </a:ext>
            </a:extLst>
          </p:cNvPr>
          <p:cNvSpPr/>
          <p:nvPr/>
        </p:nvSpPr>
        <p:spPr>
          <a:xfrm>
            <a:off x="6143309" y="3817129"/>
            <a:ext cx="4710062" cy="343427"/>
          </a:xfrm>
          <a:prstGeom prst="rect">
            <a:avLst/>
          </a:prstGeom>
        </p:spPr>
        <p:txBody>
          <a:bodyPr wrap="square">
            <a:spAutoFit/>
          </a:bodyPr>
          <a:lstStyle/>
          <a:p>
            <a:pPr marL="210266" lvl="1" indent="-108014" defTabSz="829544">
              <a:spcBef>
                <a:spcPts val="91"/>
              </a:spcBef>
              <a:spcAft>
                <a:spcPts val="91"/>
              </a:spcAft>
              <a:buClr>
                <a:srgbClr val="9EA2A2"/>
              </a:buClr>
              <a:buFont typeface="Wingdings 3" panose="05040102010807070707" pitchFamily="18" charset="2"/>
              <a:buChar char="}"/>
              <a:defRPr/>
            </a:pPr>
            <a:r>
              <a:rPr lang="en-US" sz="816" kern="0" dirty="0">
                <a:solidFill>
                  <a:srgbClr val="626666"/>
                </a:solidFill>
                <a:latin typeface="Century Gothic" panose="020B0502020202020204" pitchFamily="34" charset="0"/>
                <a:cs typeface="Arial"/>
                <a:sym typeface="Arial"/>
              </a:rPr>
              <a:t>Lead the critical response planning and implementation for high-risk residential services including Youth Homelessness and Residential Out of Home Care options</a:t>
            </a:r>
          </a:p>
        </p:txBody>
      </p:sp>
      <p:sp>
        <p:nvSpPr>
          <p:cNvPr id="41" name="TextBox 40">
            <a:extLst>
              <a:ext uri="{FF2B5EF4-FFF2-40B4-BE49-F238E27FC236}">
                <a16:creationId xmlns:a16="http://schemas.microsoft.com/office/drawing/2014/main" id="{637F7652-84F3-494B-8795-9B7C7BED1707}"/>
              </a:ext>
            </a:extLst>
          </p:cNvPr>
          <p:cNvSpPr txBox="1"/>
          <p:nvPr/>
        </p:nvSpPr>
        <p:spPr>
          <a:xfrm>
            <a:off x="6156881" y="5129390"/>
            <a:ext cx="4833234" cy="392672"/>
          </a:xfrm>
          <a:prstGeom prst="rect">
            <a:avLst/>
          </a:prstGeom>
          <a:noFill/>
        </p:spPr>
        <p:txBody>
          <a:bodyPr wrap="square" rtlCol="0">
            <a:spAutoFit/>
          </a:bodyPr>
          <a:lstStyle/>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Ensure a robust ICT infrastructure so that our team has the hardware and software they require</a:t>
            </a:r>
          </a:p>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Ensure remote access is viable and reliable. </a:t>
            </a:r>
            <a:endParaRPr lang="en-US" sz="726" kern="0" dirty="0">
              <a:solidFill>
                <a:srgbClr val="626666"/>
              </a:solidFill>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D8C6B052-2CA4-40F4-870F-CAB51EE72FBC}"/>
              </a:ext>
            </a:extLst>
          </p:cNvPr>
          <p:cNvSpPr txBox="1"/>
          <p:nvPr/>
        </p:nvSpPr>
        <p:spPr>
          <a:xfrm>
            <a:off x="6156880" y="5674880"/>
            <a:ext cx="4833234" cy="581313"/>
          </a:xfrm>
          <a:prstGeom prst="rect">
            <a:avLst/>
          </a:prstGeom>
          <a:noFill/>
        </p:spPr>
        <p:txBody>
          <a:bodyPr wrap="square" rtlCol="0">
            <a:spAutoFit/>
          </a:bodyPr>
          <a:lstStyle/>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Maintain central registers</a:t>
            </a:r>
          </a:p>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Maintain and update Dashboard</a:t>
            </a:r>
          </a:p>
          <a:p>
            <a:pPr marL="210266" lvl="1" indent="-108014" defTabSz="829544">
              <a:spcBef>
                <a:spcPts val="272"/>
              </a:spcBef>
              <a:spcAft>
                <a:spcPts val="272"/>
              </a:spcAft>
              <a:buClr>
                <a:srgbClr val="9EA2A2"/>
              </a:buClr>
              <a:buFont typeface="Wingdings 3" panose="05040102010807070707" pitchFamily="18" charset="2"/>
              <a:buChar char="}"/>
              <a:defRPr/>
            </a:pPr>
            <a:r>
              <a:rPr lang="en-AU" sz="726" kern="0" dirty="0">
                <a:solidFill>
                  <a:srgbClr val="626666"/>
                </a:solidFill>
                <a:latin typeface="Century Gothic" panose="020B0502020202020204" pitchFamily="34" charset="0"/>
                <a:cs typeface="Arial"/>
                <a:sym typeface="Arial"/>
              </a:rPr>
              <a:t>Contribute to governance and risk planning infrastructures and responses</a:t>
            </a:r>
            <a:endParaRPr lang="en-US" sz="726" kern="0" dirty="0">
              <a:solidFill>
                <a:srgbClr val="626666"/>
              </a:solidFill>
              <a:latin typeface="Century Gothic" panose="020B0502020202020204" pitchFamily="34" charset="0"/>
              <a:cs typeface="Arial"/>
              <a:sym typeface="Arial"/>
            </a:endParaRPr>
          </a:p>
        </p:txBody>
      </p:sp>
      <p:sp>
        <p:nvSpPr>
          <p:cNvPr id="5" name="Freeform: Shape 4">
            <a:extLst>
              <a:ext uri="{FF2B5EF4-FFF2-40B4-BE49-F238E27FC236}">
                <a16:creationId xmlns:a16="http://schemas.microsoft.com/office/drawing/2014/main" id="{D51297F1-8A41-48AD-A2E8-E8A930C18139}"/>
              </a:ext>
            </a:extLst>
          </p:cNvPr>
          <p:cNvSpPr/>
          <p:nvPr/>
        </p:nvSpPr>
        <p:spPr>
          <a:xfrm>
            <a:off x="4001242" y="1142117"/>
            <a:ext cx="691607" cy="116863"/>
          </a:xfrm>
          <a:custGeom>
            <a:avLst/>
            <a:gdLst>
              <a:gd name="connsiteX0" fmla="*/ 948267 w 948267"/>
              <a:gd name="connsiteY0" fmla="*/ 254048 h 254048"/>
              <a:gd name="connsiteX1" fmla="*/ 677333 w 948267"/>
              <a:gd name="connsiteY1" fmla="*/ 48 h 254048"/>
              <a:gd name="connsiteX2" fmla="*/ 0 w 948267"/>
              <a:gd name="connsiteY2" fmla="*/ 237115 h 254048"/>
            </a:gdLst>
            <a:ahLst/>
            <a:cxnLst>
              <a:cxn ang="0">
                <a:pos x="connsiteX0" y="connsiteY0"/>
              </a:cxn>
              <a:cxn ang="0">
                <a:pos x="connsiteX1" y="connsiteY1"/>
              </a:cxn>
              <a:cxn ang="0">
                <a:pos x="connsiteX2" y="connsiteY2"/>
              </a:cxn>
            </a:cxnLst>
            <a:rect l="l" t="t" r="r" b="b"/>
            <a:pathLst>
              <a:path w="948267" h="254048">
                <a:moveTo>
                  <a:pt x="948267" y="254048"/>
                </a:moveTo>
                <a:cubicBezTo>
                  <a:pt x="891822" y="128459"/>
                  <a:pt x="835377" y="2870"/>
                  <a:pt x="677333" y="48"/>
                </a:cubicBezTo>
                <a:cubicBezTo>
                  <a:pt x="519289" y="-2774"/>
                  <a:pt x="259644" y="117170"/>
                  <a:pt x="0" y="237115"/>
                </a:cubicBezTo>
              </a:path>
            </a:pathLst>
          </a:custGeom>
          <a:noFill/>
          <a:ln w="5715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43" name="TextBox 42">
            <a:extLst>
              <a:ext uri="{FF2B5EF4-FFF2-40B4-BE49-F238E27FC236}">
                <a16:creationId xmlns:a16="http://schemas.microsoft.com/office/drawing/2014/main" id="{042555DA-AB8F-4F72-89A2-101992091C66}"/>
              </a:ext>
            </a:extLst>
          </p:cNvPr>
          <p:cNvSpPr txBox="1"/>
          <p:nvPr/>
        </p:nvSpPr>
        <p:spPr>
          <a:xfrm>
            <a:off x="2620808" y="2134876"/>
            <a:ext cx="1519815" cy="520271"/>
          </a:xfrm>
          <a:prstGeom prst="rect">
            <a:avLst/>
          </a:prstGeom>
          <a:solidFill>
            <a:srgbClr val="A5A5A5"/>
          </a:solidFill>
          <a:ln w="12700" cap="flat" cmpd="sng" algn="ctr">
            <a:solidFill>
              <a:prstClr val="white">
                <a:hueOff val="0"/>
                <a:satOff val="0"/>
                <a:lumOff val="0"/>
                <a:alphaOff val="0"/>
              </a:prstClr>
            </a:solidFill>
            <a:prstDash val="solid"/>
            <a:miter lim="800000"/>
          </a:ln>
          <a:effectLst/>
        </p:spPr>
        <p:txBody>
          <a:bodyPr spcFirstLastPara="0" vert="horz" wrap="square" lIns="6985" tIns="6985" rIns="6985" bIns="6985" numCol="1" spcCol="1270" anchor="ctr" anchorCtr="0">
            <a:noAutofit/>
          </a:bodyPr>
          <a:lstStyle>
            <a:lvl1pPr>
              <a:defRPr>
                <a:latin typeface="Century Gothic" panose="020B0502020202020204" pitchFamily="34" charset="0"/>
              </a:defRPr>
            </a:lvl1pPr>
          </a:lstStyle>
          <a:p>
            <a:r>
              <a:rPr lang="en-US" sz="1050" dirty="0">
                <a:solidFill>
                  <a:schemeClr val="bg1"/>
                </a:solidFill>
                <a:sym typeface="Arial"/>
              </a:rPr>
              <a:t>TBD/in recruitment (Co-Chair)</a:t>
            </a:r>
          </a:p>
        </p:txBody>
      </p:sp>
      <p:sp>
        <p:nvSpPr>
          <p:cNvPr id="49" name="TextBox 48">
            <a:extLst>
              <a:ext uri="{FF2B5EF4-FFF2-40B4-BE49-F238E27FC236}">
                <a16:creationId xmlns:a16="http://schemas.microsoft.com/office/drawing/2014/main" id="{E7F3E3EC-0AE4-433D-9F48-67AE86825339}"/>
              </a:ext>
            </a:extLst>
          </p:cNvPr>
          <p:cNvSpPr txBox="1"/>
          <p:nvPr/>
        </p:nvSpPr>
        <p:spPr>
          <a:xfrm>
            <a:off x="3085854" y="3487479"/>
            <a:ext cx="1366505" cy="369268"/>
          </a:xfrm>
          <a:prstGeom prst="rect">
            <a:avLst/>
          </a:prstGeom>
          <a:noFill/>
        </p:spPr>
        <p:txBody>
          <a:bodyPr wrap="square" rtlCol="0">
            <a:spAutoFit/>
          </a:bodyPr>
          <a:lstStyle/>
          <a:p>
            <a:pPr marL="108014" indent="-108014" defTabSz="829544">
              <a:spcBef>
                <a:spcPts val="91"/>
              </a:spcBef>
              <a:spcAft>
                <a:spcPts val="91"/>
              </a:spcAft>
              <a:buClr>
                <a:srgbClr val="9EA2A2"/>
              </a:buClr>
              <a:buFont typeface="Wingdings 3" panose="05040102010807070707" pitchFamily="18" charset="2"/>
              <a:buChar char="}"/>
              <a:defRPr/>
            </a:pPr>
            <a:r>
              <a:rPr lang="en-US" sz="907" kern="0" dirty="0">
                <a:solidFill>
                  <a:srgbClr val="626666"/>
                </a:solidFill>
                <a:latin typeface="Century Gothic" panose="020B0502020202020204" pitchFamily="34" charset="0"/>
                <a:cs typeface="Arial"/>
                <a:sym typeface="Arial"/>
                <a:hlinkClick r:id="rId7"/>
              </a:rPr>
              <a:t>Adrian Robinson</a:t>
            </a:r>
            <a:endParaRPr lang="en-US" sz="907" kern="0" dirty="0">
              <a:solidFill>
                <a:srgbClr val="626666"/>
              </a:solidFill>
              <a:latin typeface="Century Gothic" panose="020B0502020202020204" pitchFamily="34" charset="0"/>
              <a:cs typeface="Arial"/>
              <a:sym typeface="Arial"/>
            </a:endParaRPr>
          </a:p>
          <a:p>
            <a:pPr marL="102252" defTabSz="829544">
              <a:spcBef>
                <a:spcPts val="91"/>
              </a:spcBef>
              <a:spcAft>
                <a:spcPts val="91"/>
              </a:spcAft>
              <a:buClr>
                <a:srgbClr val="9EA2A2"/>
              </a:buClr>
              <a:defRPr/>
            </a:pPr>
            <a:endParaRPr lang="en-US" sz="726" kern="0" dirty="0">
              <a:solidFill>
                <a:srgbClr val="626666"/>
              </a:solidFill>
              <a:latin typeface="Century Gothic" panose="020B0502020202020204" pitchFamily="34" charset="0"/>
              <a:cs typeface="Arial"/>
              <a:sym typeface="Arial"/>
            </a:endParaRPr>
          </a:p>
        </p:txBody>
      </p:sp>
      <p:pic>
        <p:nvPicPr>
          <p:cNvPr id="7" name="Picture 6">
            <a:extLst>
              <a:ext uri="{FF2B5EF4-FFF2-40B4-BE49-F238E27FC236}">
                <a16:creationId xmlns:a16="http://schemas.microsoft.com/office/drawing/2014/main" id="{33FD0C17-CCE2-4ED4-8460-DB0C6EA0E329}"/>
              </a:ext>
            </a:extLst>
          </p:cNvPr>
          <p:cNvPicPr>
            <a:picLocks noChangeAspect="1"/>
          </p:cNvPicPr>
          <p:nvPr/>
        </p:nvPicPr>
        <p:blipFill rotWithShape="1">
          <a:blip r:embed="rId8"/>
          <a:srcRect l="19635" t="2720" r="12704"/>
          <a:stretch/>
        </p:blipFill>
        <p:spPr>
          <a:xfrm>
            <a:off x="2483035" y="2702493"/>
            <a:ext cx="683027" cy="933729"/>
          </a:xfrm>
          <a:prstGeom prst="rect">
            <a:avLst/>
          </a:prstGeom>
        </p:spPr>
      </p:pic>
      <p:pic>
        <p:nvPicPr>
          <p:cNvPr id="8" name="Picture 7">
            <a:extLst>
              <a:ext uri="{FF2B5EF4-FFF2-40B4-BE49-F238E27FC236}">
                <a16:creationId xmlns:a16="http://schemas.microsoft.com/office/drawing/2014/main" id="{C047D081-BA82-46E8-BF1E-E6F7EF734345}"/>
              </a:ext>
            </a:extLst>
          </p:cNvPr>
          <p:cNvPicPr>
            <a:picLocks noChangeAspect="1"/>
          </p:cNvPicPr>
          <p:nvPr/>
        </p:nvPicPr>
        <p:blipFill>
          <a:blip r:embed="rId9"/>
          <a:stretch>
            <a:fillRect/>
          </a:stretch>
        </p:blipFill>
        <p:spPr>
          <a:xfrm>
            <a:off x="876094" y="3415110"/>
            <a:ext cx="856632" cy="933729"/>
          </a:xfrm>
          <a:prstGeom prst="rect">
            <a:avLst/>
          </a:prstGeom>
        </p:spPr>
      </p:pic>
      <p:pic>
        <p:nvPicPr>
          <p:cNvPr id="4" name="Picture 3">
            <a:extLst>
              <a:ext uri="{FF2B5EF4-FFF2-40B4-BE49-F238E27FC236}">
                <a16:creationId xmlns:a16="http://schemas.microsoft.com/office/drawing/2014/main" id="{6AA17CE4-6F2E-403E-AFE8-DA615A1CAC50}"/>
              </a:ext>
            </a:extLst>
          </p:cNvPr>
          <p:cNvPicPr>
            <a:picLocks noChangeAspect="1"/>
          </p:cNvPicPr>
          <p:nvPr/>
        </p:nvPicPr>
        <p:blipFill>
          <a:blip r:embed="rId10"/>
          <a:stretch>
            <a:fillRect/>
          </a:stretch>
        </p:blipFill>
        <p:spPr>
          <a:xfrm>
            <a:off x="11218554" y="5919746"/>
            <a:ext cx="859611" cy="865707"/>
          </a:xfrm>
          <a:prstGeom prst="rect">
            <a:avLst/>
          </a:prstGeom>
        </p:spPr>
      </p:pic>
    </p:spTree>
    <p:extLst>
      <p:ext uri="{BB962C8B-B14F-4D97-AF65-F5344CB8AC3E}">
        <p14:creationId xmlns:p14="http://schemas.microsoft.com/office/powerpoint/2010/main" val="20282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A14100-9449-4405-928D-C641D0FDDE9E}"/>
              </a:ext>
            </a:extLst>
          </p:cNvPr>
          <p:cNvGrpSpPr/>
          <p:nvPr/>
        </p:nvGrpSpPr>
        <p:grpSpPr>
          <a:xfrm>
            <a:off x="1407826" y="1361253"/>
            <a:ext cx="2065575" cy="5439142"/>
            <a:chOff x="228862" y="1564028"/>
            <a:chExt cx="2276914" cy="5995647"/>
          </a:xfrm>
        </p:grpSpPr>
        <p:sp>
          <p:nvSpPr>
            <p:cNvPr id="138" name="Rectangle 137">
              <a:extLst>
                <a:ext uri="{FF2B5EF4-FFF2-40B4-BE49-F238E27FC236}">
                  <a16:creationId xmlns:a16="http://schemas.microsoft.com/office/drawing/2014/main" id="{02520274-4B73-4F77-A78F-37483EA2E57D}"/>
                </a:ext>
              </a:extLst>
            </p:cNvPr>
            <p:cNvSpPr/>
            <p:nvPr/>
          </p:nvSpPr>
          <p:spPr>
            <a:xfrm>
              <a:off x="228862" y="1564028"/>
              <a:ext cx="2263496" cy="5995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44" name="Oval 43">
              <a:extLst>
                <a:ext uri="{FF2B5EF4-FFF2-40B4-BE49-F238E27FC236}">
                  <a16:creationId xmlns:a16="http://schemas.microsoft.com/office/drawing/2014/main" id="{79715492-2388-443B-9938-FBB020B08220}"/>
                </a:ext>
              </a:extLst>
            </p:cNvPr>
            <p:cNvSpPr/>
            <p:nvPr/>
          </p:nvSpPr>
          <p:spPr>
            <a:xfrm>
              <a:off x="797696" y="2557637"/>
              <a:ext cx="1114021" cy="1114021"/>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
                <a:latin typeface="Century Gothic" panose="020B0502020202020204" pitchFamily="34" charset="0"/>
              </a:endParaRPr>
            </a:p>
          </p:txBody>
        </p:sp>
        <p:sp>
          <p:nvSpPr>
            <p:cNvPr id="45" name="TextBox 44">
              <a:extLst>
                <a:ext uri="{FF2B5EF4-FFF2-40B4-BE49-F238E27FC236}">
                  <a16:creationId xmlns:a16="http://schemas.microsoft.com/office/drawing/2014/main" id="{1C1C91F2-9381-4722-B317-D42A37FE7741}"/>
                </a:ext>
              </a:extLst>
            </p:cNvPr>
            <p:cNvSpPr txBox="1"/>
            <p:nvPr/>
          </p:nvSpPr>
          <p:spPr>
            <a:xfrm>
              <a:off x="840331" y="2887577"/>
              <a:ext cx="1028756" cy="471086"/>
            </a:xfrm>
            <a:prstGeom prst="rect">
              <a:avLst/>
            </a:prstGeom>
            <a:noFill/>
          </p:spPr>
          <p:txBody>
            <a:bodyPr wrap="none" rtlCol="0" anchor="ctr">
              <a:spAutoFit/>
            </a:bodyPr>
            <a:lstStyle/>
            <a:p>
              <a:pPr algn="ctr"/>
              <a:r>
                <a:rPr lang="en-US" sz="2177" b="1" dirty="0">
                  <a:solidFill>
                    <a:schemeClr val="bg1">
                      <a:lumMod val="75000"/>
                    </a:schemeClr>
                  </a:solidFill>
                  <a:latin typeface="Century Gothic" panose="020B0502020202020204" pitchFamily="34" charset="0"/>
                  <a:cs typeface="Poppins" pitchFamily="2" charset="77"/>
                </a:rPr>
                <a:t>White</a:t>
              </a:r>
            </a:p>
          </p:txBody>
        </p:sp>
        <p:sp>
          <p:nvSpPr>
            <p:cNvPr id="107" name="Triangle 18">
              <a:extLst>
                <a:ext uri="{FF2B5EF4-FFF2-40B4-BE49-F238E27FC236}">
                  <a16:creationId xmlns:a16="http://schemas.microsoft.com/office/drawing/2014/main" id="{E848FADD-BA4C-4EE7-94E4-31B0D3AFBD8E}"/>
                </a:ext>
              </a:extLst>
            </p:cNvPr>
            <p:cNvSpPr/>
            <p:nvPr/>
          </p:nvSpPr>
          <p:spPr>
            <a:xfrm rot="10800000">
              <a:off x="232136" y="2082059"/>
              <a:ext cx="2263496" cy="383138"/>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0" name="TextBox 99">
              <a:extLst>
                <a:ext uri="{FF2B5EF4-FFF2-40B4-BE49-F238E27FC236}">
                  <a16:creationId xmlns:a16="http://schemas.microsoft.com/office/drawing/2014/main" id="{6270858B-5586-4255-AAA6-7343C4C08EAA}"/>
                </a:ext>
              </a:extLst>
            </p:cNvPr>
            <p:cNvSpPr txBox="1"/>
            <p:nvPr/>
          </p:nvSpPr>
          <p:spPr>
            <a:xfrm>
              <a:off x="242279" y="1564028"/>
              <a:ext cx="2263497" cy="4388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177" b="1" dirty="0">
                  <a:solidFill>
                    <a:schemeClr val="bg1">
                      <a:lumMod val="75000"/>
                    </a:schemeClr>
                  </a:solidFill>
                  <a:latin typeface="Century Gothic" panose="020B0502020202020204" pitchFamily="34" charset="0"/>
                </a:rPr>
                <a:t>Be Careful</a:t>
              </a:r>
            </a:p>
          </p:txBody>
        </p:sp>
      </p:grpSp>
      <p:grpSp>
        <p:nvGrpSpPr>
          <p:cNvPr id="24" name="Group 23">
            <a:extLst>
              <a:ext uri="{FF2B5EF4-FFF2-40B4-BE49-F238E27FC236}">
                <a16:creationId xmlns:a16="http://schemas.microsoft.com/office/drawing/2014/main" id="{43DB6B61-F4B9-4E75-BA7C-69DA44DB63A2}"/>
              </a:ext>
            </a:extLst>
          </p:cNvPr>
          <p:cNvGrpSpPr/>
          <p:nvPr/>
        </p:nvGrpSpPr>
        <p:grpSpPr>
          <a:xfrm>
            <a:off x="3794186" y="1357862"/>
            <a:ext cx="2069134" cy="5442533"/>
            <a:chOff x="2789497" y="1560290"/>
            <a:chExt cx="2280837" cy="5999385"/>
          </a:xfrm>
        </p:grpSpPr>
        <p:sp>
          <p:nvSpPr>
            <p:cNvPr id="22" name="Rectangle 21">
              <a:extLst>
                <a:ext uri="{FF2B5EF4-FFF2-40B4-BE49-F238E27FC236}">
                  <a16:creationId xmlns:a16="http://schemas.microsoft.com/office/drawing/2014/main" id="{E1B18E0D-4F77-41B5-9E4D-36E1BCBD27CA}"/>
                </a:ext>
              </a:extLst>
            </p:cNvPr>
            <p:cNvSpPr/>
            <p:nvPr/>
          </p:nvSpPr>
          <p:spPr>
            <a:xfrm>
              <a:off x="2806837" y="1564028"/>
              <a:ext cx="2263496" cy="5995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116" name="Oval 115">
              <a:extLst>
                <a:ext uri="{FF2B5EF4-FFF2-40B4-BE49-F238E27FC236}">
                  <a16:creationId xmlns:a16="http://schemas.microsoft.com/office/drawing/2014/main" id="{0A7BB296-368F-43AC-9000-23F3B240E43B}"/>
                </a:ext>
              </a:extLst>
            </p:cNvPr>
            <p:cNvSpPr/>
            <p:nvPr/>
          </p:nvSpPr>
          <p:spPr>
            <a:xfrm>
              <a:off x="3355057" y="2558732"/>
              <a:ext cx="1114021" cy="111402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
                <a:latin typeface="Century Gothic" panose="020B0502020202020204" pitchFamily="34" charset="0"/>
              </a:endParaRPr>
            </a:p>
          </p:txBody>
        </p:sp>
        <p:sp>
          <p:nvSpPr>
            <p:cNvPr id="117" name="TextBox 116">
              <a:extLst>
                <a:ext uri="{FF2B5EF4-FFF2-40B4-BE49-F238E27FC236}">
                  <a16:creationId xmlns:a16="http://schemas.microsoft.com/office/drawing/2014/main" id="{05A1BAEB-1451-4C91-841B-CCA976C8EBF3}"/>
                </a:ext>
              </a:extLst>
            </p:cNvPr>
            <p:cNvSpPr txBox="1"/>
            <p:nvPr/>
          </p:nvSpPr>
          <p:spPr>
            <a:xfrm>
              <a:off x="3493112" y="2888673"/>
              <a:ext cx="837918" cy="471086"/>
            </a:xfrm>
            <a:prstGeom prst="rect">
              <a:avLst/>
            </a:prstGeom>
            <a:solidFill>
              <a:srgbClr val="0070C0"/>
            </a:solidFill>
          </p:spPr>
          <p:txBody>
            <a:bodyPr wrap="none" rtlCol="0" anchor="ctr">
              <a:spAutoFit/>
            </a:bodyPr>
            <a:lstStyle/>
            <a:p>
              <a:pPr algn="ctr"/>
              <a:r>
                <a:rPr lang="en-US" sz="2177" b="1" dirty="0">
                  <a:solidFill>
                    <a:schemeClr val="bg1"/>
                  </a:solidFill>
                  <a:latin typeface="Century Gothic" panose="020B0502020202020204" pitchFamily="34" charset="0"/>
                  <a:cs typeface="Poppins" pitchFamily="2" charset="77"/>
                </a:rPr>
                <a:t>Blue</a:t>
              </a:r>
            </a:p>
          </p:txBody>
        </p:sp>
        <p:sp>
          <p:nvSpPr>
            <p:cNvPr id="118" name="Triangle 18">
              <a:extLst>
                <a:ext uri="{FF2B5EF4-FFF2-40B4-BE49-F238E27FC236}">
                  <a16:creationId xmlns:a16="http://schemas.microsoft.com/office/drawing/2014/main" id="{B75E888F-B32A-48C0-B2CB-50F135C51F43}"/>
                </a:ext>
              </a:extLst>
            </p:cNvPr>
            <p:cNvSpPr/>
            <p:nvPr/>
          </p:nvSpPr>
          <p:spPr>
            <a:xfrm rot="10800000">
              <a:off x="2789497" y="2082059"/>
              <a:ext cx="2263496" cy="38313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9" name="TextBox 118">
              <a:extLst>
                <a:ext uri="{FF2B5EF4-FFF2-40B4-BE49-F238E27FC236}">
                  <a16:creationId xmlns:a16="http://schemas.microsoft.com/office/drawing/2014/main" id="{F2988F3D-C80F-4ACF-8706-ADD61CA5A00F}"/>
                </a:ext>
              </a:extLst>
            </p:cNvPr>
            <p:cNvSpPr txBox="1"/>
            <p:nvPr/>
          </p:nvSpPr>
          <p:spPr>
            <a:xfrm>
              <a:off x="2806838" y="1560290"/>
              <a:ext cx="2263496" cy="471086"/>
            </a:xfrm>
            <a:prstGeom prst="rect">
              <a:avLst/>
            </a:prstGeom>
            <a:solidFill>
              <a:srgbClr val="0070C0"/>
            </a:solidFill>
          </p:spPr>
          <p:txBody>
            <a:bodyPr wrap="square" rtlCol="0" anchor="ctr">
              <a:spAutoFit/>
            </a:bodyPr>
            <a:lstStyle/>
            <a:p>
              <a:pPr algn="ctr"/>
              <a:r>
                <a:rPr lang="en-US" sz="2177" b="1">
                  <a:solidFill>
                    <a:schemeClr val="bg1"/>
                  </a:solidFill>
                  <a:latin typeface="Century Gothic" panose="020B0502020202020204" pitchFamily="34" charset="0"/>
                  <a:cs typeface="Poppins" pitchFamily="2" charset="77"/>
                </a:rPr>
                <a:t>Get Ready</a:t>
              </a:r>
            </a:p>
          </p:txBody>
        </p:sp>
      </p:grpSp>
      <p:grpSp>
        <p:nvGrpSpPr>
          <p:cNvPr id="25" name="Group 24">
            <a:extLst>
              <a:ext uri="{FF2B5EF4-FFF2-40B4-BE49-F238E27FC236}">
                <a16:creationId xmlns:a16="http://schemas.microsoft.com/office/drawing/2014/main" id="{36C4D00B-166B-4B79-A845-18877E535E49}"/>
              </a:ext>
            </a:extLst>
          </p:cNvPr>
          <p:cNvGrpSpPr/>
          <p:nvPr/>
        </p:nvGrpSpPr>
        <p:grpSpPr>
          <a:xfrm>
            <a:off x="6184104" y="1361253"/>
            <a:ext cx="2067309" cy="5439142"/>
            <a:chOff x="5323570" y="1552124"/>
            <a:chExt cx="2278825" cy="5995647"/>
          </a:xfrm>
        </p:grpSpPr>
        <p:sp>
          <p:nvSpPr>
            <p:cNvPr id="139" name="Rectangle 138">
              <a:extLst>
                <a:ext uri="{FF2B5EF4-FFF2-40B4-BE49-F238E27FC236}">
                  <a16:creationId xmlns:a16="http://schemas.microsoft.com/office/drawing/2014/main" id="{2B494C50-AE99-45F7-BAD2-4398F5E7DEAE}"/>
                </a:ext>
              </a:extLst>
            </p:cNvPr>
            <p:cNvSpPr/>
            <p:nvPr/>
          </p:nvSpPr>
          <p:spPr>
            <a:xfrm>
              <a:off x="5323570" y="1552124"/>
              <a:ext cx="2263496" cy="5995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121" name="Oval 120">
              <a:extLst>
                <a:ext uri="{FF2B5EF4-FFF2-40B4-BE49-F238E27FC236}">
                  <a16:creationId xmlns:a16="http://schemas.microsoft.com/office/drawing/2014/main" id="{1236B61B-7CAD-4B24-AD22-7B5856628EFB}"/>
                </a:ext>
              </a:extLst>
            </p:cNvPr>
            <p:cNvSpPr/>
            <p:nvPr/>
          </p:nvSpPr>
          <p:spPr>
            <a:xfrm>
              <a:off x="5904459" y="2530965"/>
              <a:ext cx="1114021" cy="11140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
                <a:latin typeface="Century Gothic" panose="020B0502020202020204" pitchFamily="34" charset="0"/>
              </a:endParaRPr>
            </a:p>
          </p:txBody>
        </p:sp>
        <p:sp>
          <p:nvSpPr>
            <p:cNvPr id="122" name="TextBox 121">
              <a:extLst>
                <a:ext uri="{FF2B5EF4-FFF2-40B4-BE49-F238E27FC236}">
                  <a16:creationId xmlns:a16="http://schemas.microsoft.com/office/drawing/2014/main" id="{6761DE1D-21A7-4B14-A7A6-8492AC6E14C5}"/>
                </a:ext>
              </a:extLst>
            </p:cNvPr>
            <p:cNvSpPr txBox="1"/>
            <p:nvPr/>
          </p:nvSpPr>
          <p:spPr>
            <a:xfrm>
              <a:off x="5871115" y="2860906"/>
              <a:ext cx="1180719" cy="471086"/>
            </a:xfrm>
            <a:prstGeom prst="rect">
              <a:avLst/>
            </a:prstGeom>
            <a:noFill/>
          </p:spPr>
          <p:txBody>
            <a:bodyPr wrap="none" rtlCol="0" anchor="ctr">
              <a:spAutoFit/>
            </a:bodyPr>
            <a:lstStyle/>
            <a:p>
              <a:pPr algn="ctr"/>
              <a:r>
                <a:rPr lang="en-US" sz="2177" b="1">
                  <a:solidFill>
                    <a:schemeClr val="bg1"/>
                  </a:solidFill>
                  <a:latin typeface="Century Gothic" panose="020B0502020202020204" pitchFamily="34" charset="0"/>
                  <a:cs typeface="Poppins" pitchFamily="2" charset="77"/>
                </a:rPr>
                <a:t>Yellow</a:t>
              </a:r>
            </a:p>
          </p:txBody>
        </p:sp>
        <p:sp>
          <p:nvSpPr>
            <p:cNvPr id="123" name="Triangle 18">
              <a:extLst>
                <a:ext uri="{FF2B5EF4-FFF2-40B4-BE49-F238E27FC236}">
                  <a16:creationId xmlns:a16="http://schemas.microsoft.com/office/drawing/2014/main" id="{C3315EB0-D8C9-4735-A5E9-690C89FA36BC}"/>
                </a:ext>
              </a:extLst>
            </p:cNvPr>
            <p:cNvSpPr/>
            <p:nvPr/>
          </p:nvSpPr>
          <p:spPr>
            <a:xfrm rot="10800000">
              <a:off x="5338899" y="2082060"/>
              <a:ext cx="2263496" cy="3831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24" name="TextBox 123">
              <a:extLst>
                <a:ext uri="{FF2B5EF4-FFF2-40B4-BE49-F238E27FC236}">
                  <a16:creationId xmlns:a16="http://schemas.microsoft.com/office/drawing/2014/main" id="{CF11A08E-30D3-4614-B9CA-DBC950238FCA}"/>
                </a:ext>
              </a:extLst>
            </p:cNvPr>
            <p:cNvSpPr txBox="1"/>
            <p:nvPr/>
          </p:nvSpPr>
          <p:spPr>
            <a:xfrm>
              <a:off x="5338898" y="1560290"/>
              <a:ext cx="2263497" cy="471086"/>
            </a:xfrm>
            <a:prstGeom prst="rect">
              <a:avLst/>
            </a:prstGeom>
            <a:solidFill>
              <a:schemeClr val="accent4"/>
            </a:solidFill>
          </p:spPr>
          <p:txBody>
            <a:bodyPr wrap="square" rtlCol="0" anchor="ctr">
              <a:spAutoFit/>
            </a:bodyPr>
            <a:lstStyle/>
            <a:p>
              <a:pPr algn="ctr"/>
              <a:r>
                <a:rPr lang="en-US" sz="2177" b="1" dirty="0">
                  <a:solidFill>
                    <a:schemeClr val="bg1"/>
                  </a:solidFill>
                  <a:latin typeface="Century Gothic" panose="020B0502020202020204" pitchFamily="34" charset="0"/>
                  <a:cs typeface="Poppins" pitchFamily="2" charset="77"/>
                </a:rPr>
                <a:t>Take Action</a:t>
              </a:r>
            </a:p>
          </p:txBody>
        </p:sp>
      </p:grpSp>
      <p:grpSp>
        <p:nvGrpSpPr>
          <p:cNvPr id="26" name="Group 25">
            <a:extLst>
              <a:ext uri="{FF2B5EF4-FFF2-40B4-BE49-F238E27FC236}">
                <a16:creationId xmlns:a16="http://schemas.microsoft.com/office/drawing/2014/main" id="{7D70984C-2884-4EE6-96AA-81A873D521E3}"/>
              </a:ext>
            </a:extLst>
          </p:cNvPr>
          <p:cNvGrpSpPr/>
          <p:nvPr/>
        </p:nvGrpSpPr>
        <p:grpSpPr>
          <a:xfrm>
            <a:off x="8578555" y="1361253"/>
            <a:ext cx="2053954" cy="5439142"/>
            <a:chOff x="7891963" y="1552123"/>
            <a:chExt cx="2264104" cy="5995647"/>
          </a:xfrm>
        </p:grpSpPr>
        <p:sp>
          <p:nvSpPr>
            <p:cNvPr id="140" name="Rectangle 139">
              <a:extLst>
                <a:ext uri="{FF2B5EF4-FFF2-40B4-BE49-F238E27FC236}">
                  <a16:creationId xmlns:a16="http://schemas.microsoft.com/office/drawing/2014/main" id="{750102D8-8E62-4BFF-995E-6F1A2BB0BFCA}"/>
                </a:ext>
              </a:extLst>
            </p:cNvPr>
            <p:cNvSpPr/>
            <p:nvPr/>
          </p:nvSpPr>
          <p:spPr>
            <a:xfrm>
              <a:off x="7891963" y="1552123"/>
              <a:ext cx="2263496" cy="5995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126" name="Oval 125">
              <a:extLst>
                <a:ext uri="{FF2B5EF4-FFF2-40B4-BE49-F238E27FC236}">
                  <a16:creationId xmlns:a16="http://schemas.microsoft.com/office/drawing/2014/main" id="{9B7B939B-1C6E-4524-B477-223B13A5ED0E}"/>
                </a:ext>
              </a:extLst>
            </p:cNvPr>
            <p:cNvSpPr/>
            <p:nvPr/>
          </p:nvSpPr>
          <p:spPr>
            <a:xfrm>
              <a:off x="8457833" y="2555549"/>
              <a:ext cx="1114021" cy="1114021"/>
            </a:xfrm>
            <a:prstGeom prst="ellips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1">
                <a:latin typeface="Century Gothic" panose="020B0502020202020204" pitchFamily="34" charset="0"/>
              </a:endParaRPr>
            </a:p>
          </p:txBody>
        </p:sp>
        <p:sp>
          <p:nvSpPr>
            <p:cNvPr id="127" name="TextBox 126">
              <a:extLst>
                <a:ext uri="{FF2B5EF4-FFF2-40B4-BE49-F238E27FC236}">
                  <a16:creationId xmlns:a16="http://schemas.microsoft.com/office/drawing/2014/main" id="{5CA3D3FF-B61A-4896-98DA-11895B580CCE}"/>
                </a:ext>
              </a:extLst>
            </p:cNvPr>
            <p:cNvSpPr txBox="1"/>
            <p:nvPr/>
          </p:nvSpPr>
          <p:spPr>
            <a:xfrm>
              <a:off x="8624162" y="2885490"/>
              <a:ext cx="781374" cy="471086"/>
            </a:xfrm>
            <a:prstGeom prst="rect">
              <a:avLst/>
            </a:prstGeom>
            <a:noFill/>
          </p:spPr>
          <p:txBody>
            <a:bodyPr wrap="none" rtlCol="0" anchor="ctr">
              <a:spAutoFit/>
            </a:bodyPr>
            <a:lstStyle/>
            <a:p>
              <a:pPr algn="ctr"/>
              <a:r>
                <a:rPr lang="en-US" sz="2177" b="1">
                  <a:solidFill>
                    <a:schemeClr val="bg1"/>
                  </a:solidFill>
                  <a:latin typeface="Century Gothic" panose="020B0502020202020204" pitchFamily="34" charset="0"/>
                  <a:cs typeface="Poppins" pitchFamily="2" charset="77"/>
                </a:rPr>
                <a:t>Red</a:t>
              </a:r>
            </a:p>
          </p:txBody>
        </p:sp>
        <p:sp>
          <p:nvSpPr>
            <p:cNvPr id="128" name="Triangle 18">
              <a:extLst>
                <a:ext uri="{FF2B5EF4-FFF2-40B4-BE49-F238E27FC236}">
                  <a16:creationId xmlns:a16="http://schemas.microsoft.com/office/drawing/2014/main" id="{5BA0E700-5DF0-4EFA-8950-A07D231DAE44}"/>
                </a:ext>
              </a:extLst>
            </p:cNvPr>
            <p:cNvSpPr/>
            <p:nvPr/>
          </p:nvSpPr>
          <p:spPr>
            <a:xfrm rot="10800000">
              <a:off x="7892273" y="2082059"/>
              <a:ext cx="2263496" cy="383138"/>
            </a:xfrm>
            <a:prstGeom prst="triangl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29" name="TextBox 128">
              <a:extLst>
                <a:ext uri="{FF2B5EF4-FFF2-40B4-BE49-F238E27FC236}">
                  <a16:creationId xmlns:a16="http://schemas.microsoft.com/office/drawing/2014/main" id="{BAEBF0C9-C4B5-4D1F-95E4-D3680CF39559}"/>
                </a:ext>
              </a:extLst>
            </p:cNvPr>
            <p:cNvSpPr txBox="1"/>
            <p:nvPr/>
          </p:nvSpPr>
          <p:spPr>
            <a:xfrm>
              <a:off x="7892570" y="1560290"/>
              <a:ext cx="2263497" cy="471086"/>
            </a:xfrm>
            <a:prstGeom prst="rect">
              <a:avLst/>
            </a:prstGeom>
            <a:solidFill>
              <a:srgbClr val="F20000"/>
            </a:solidFill>
          </p:spPr>
          <p:txBody>
            <a:bodyPr wrap="square" rtlCol="0" anchor="ctr">
              <a:spAutoFit/>
            </a:bodyPr>
            <a:lstStyle/>
            <a:p>
              <a:pPr algn="ctr"/>
              <a:r>
                <a:rPr lang="en-US" sz="2177" b="1">
                  <a:solidFill>
                    <a:schemeClr val="bg1"/>
                  </a:solidFill>
                  <a:latin typeface="Century Gothic" panose="020B0502020202020204" pitchFamily="34" charset="0"/>
                  <a:cs typeface="Poppins" pitchFamily="2" charset="77"/>
                </a:rPr>
                <a:t>Bunker Down</a:t>
              </a:r>
            </a:p>
          </p:txBody>
        </p:sp>
      </p:grpSp>
      <p:sp>
        <p:nvSpPr>
          <p:cNvPr id="4" name="Text Placeholder 2">
            <a:extLst>
              <a:ext uri="{FF2B5EF4-FFF2-40B4-BE49-F238E27FC236}">
                <a16:creationId xmlns:a16="http://schemas.microsoft.com/office/drawing/2014/main" id="{CE5EE06F-D92E-48EA-A969-30F63D4D247D}"/>
              </a:ext>
            </a:extLst>
          </p:cNvPr>
          <p:cNvSpPr txBox="1">
            <a:spLocks/>
          </p:cNvSpPr>
          <p:nvPr/>
        </p:nvSpPr>
        <p:spPr>
          <a:xfrm>
            <a:off x="13565789" y="2634983"/>
            <a:ext cx="1326908" cy="254115"/>
          </a:xfrm>
          <a:prstGeom prst="rect">
            <a:avLst/>
          </a:prstGeom>
          <a:ln>
            <a:noFill/>
          </a:ln>
        </p:spPr>
        <p:txBody>
          <a:bodyPr vert="horz" lIns="0" tIns="0" rIns="0" bIns="0" rtlCol="0" anchor="ctr" anchorCtr="0">
            <a:noAutofit/>
          </a:bodyPr>
          <a:lstStyle>
            <a:defPPr>
              <a:defRPr lang="en-US"/>
            </a:defPPr>
            <a:lvl1pPr algn="l" rtl="0" eaLnBrk="0" fontAlgn="base" hangingPunct="0">
              <a:spcBef>
                <a:spcPct val="0"/>
              </a:spcBef>
              <a:spcAft>
                <a:spcPct val="0"/>
              </a:spcAft>
              <a:defRPr sz="1100" kern="1200">
                <a:solidFill>
                  <a:schemeClr val="tx1"/>
                </a:solidFill>
                <a:latin typeface="Arial" charset="0"/>
                <a:ea typeface="+mn-ea"/>
                <a:cs typeface="+mn-cs"/>
              </a:defRPr>
            </a:lvl1pPr>
            <a:lvl2pPr marL="457200" algn="l" rtl="0" eaLnBrk="0" fontAlgn="base" hangingPunct="0">
              <a:spcBef>
                <a:spcPct val="0"/>
              </a:spcBef>
              <a:spcAft>
                <a:spcPct val="0"/>
              </a:spcAft>
              <a:defRPr sz="1100" kern="1200">
                <a:solidFill>
                  <a:schemeClr val="tx1"/>
                </a:solidFill>
                <a:latin typeface="Arial" charset="0"/>
                <a:ea typeface="+mn-ea"/>
                <a:cs typeface="+mn-cs"/>
              </a:defRPr>
            </a:lvl2pPr>
            <a:lvl3pPr marL="914400" algn="l" rtl="0" eaLnBrk="0" fontAlgn="base" hangingPunct="0">
              <a:spcBef>
                <a:spcPct val="0"/>
              </a:spcBef>
              <a:spcAft>
                <a:spcPct val="0"/>
              </a:spcAft>
              <a:defRPr sz="1100" kern="1200">
                <a:solidFill>
                  <a:schemeClr val="tx1"/>
                </a:solidFill>
                <a:latin typeface="Arial" charset="0"/>
                <a:ea typeface="+mn-ea"/>
                <a:cs typeface="+mn-cs"/>
              </a:defRPr>
            </a:lvl3pPr>
            <a:lvl4pPr marL="1371600" algn="l" rtl="0" eaLnBrk="0" fontAlgn="base" hangingPunct="0">
              <a:spcBef>
                <a:spcPct val="0"/>
              </a:spcBef>
              <a:spcAft>
                <a:spcPct val="0"/>
              </a:spcAft>
              <a:defRPr sz="1100" kern="1200">
                <a:solidFill>
                  <a:schemeClr val="tx1"/>
                </a:solidFill>
                <a:latin typeface="Arial" charset="0"/>
                <a:ea typeface="+mn-ea"/>
                <a:cs typeface="+mn-cs"/>
              </a:defRPr>
            </a:lvl4pPr>
            <a:lvl5pPr marL="1828800" algn="l" rtl="0" eaLnBrk="0" fontAlgn="base" hangingPunct="0">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a:lnSpc>
                <a:spcPct val="100000"/>
              </a:lnSpc>
              <a:buClr>
                <a:srgbClr val="FFE600"/>
              </a:buClr>
              <a:defRPr/>
            </a:pPr>
            <a:r>
              <a:rPr lang="en-NZ" sz="816">
                <a:solidFill>
                  <a:schemeClr val="bg1"/>
                </a:solidFill>
                <a:cs typeface="Arial" panose="020B0604020202020204" pitchFamily="34" charset="0"/>
                <a:sym typeface="EYInterstate Light" panose="02000506000000020004" pitchFamily="2" charset="0"/>
              </a:rPr>
              <a:t>EY SMEs</a:t>
            </a:r>
          </a:p>
        </p:txBody>
      </p:sp>
      <p:sp>
        <p:nvSpPr>
          <p:cNvPr id="40" name="Google Shape;126;p27">
            <a:extLst>
              <a:ext uri="{FF2B5EF4-FFF2-40B4-BE49-F238E27FC236}">
                <a16:creationId xmlns:a16="http://schemas.microsoft.com/office/drawing/2014/main" id="{60756E6A-4EB8-45CA-93CC-517B55247209}"/>
              </a:ext>
            </a:extLst>
          </p:cNvPr>
          <p:cNvSpPr/>
          <p:nvPr/>
        </p:nvSpPr>
        <p:spPr>
          <a:xfrm>
            <a:off x="776953" y="81272"/>
            <a:ext cx="9757630" cy="888605"/>
          </a:xfrm>
          <a:prstGeom prst="roundRect">
            <a:avLst>
              <a:gd name="adj" fmla="val 50000"/>
            </a:avLst>
          </a:prstGeom>
          <a:solidFill>
            <a:schemeClr val="bg2"/>
          </a:solidFill>
          <a:ln>
            <a:noFill/>
          </a:ln>
        </p:spPr>
        <p:txBody>
          <a:bodyPr spcFirstLastPara="1" wrap="square" lIns="82939" tIns="82939" rIns="82939" bIns="82939" anchor="ctr" anchorCtr="0">
            <a:noAutofit/>
          </a:bodyPr>
          <a:lstStyle/>
          <a:p>
            <a:pPr>
              <a:buClrTx/>
              <a:defRPr/>
            </a:pPr>
            <a:endParaRPr sz="1633"/>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1539828" y="300460"/>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a:buClr>
                <a:srgbClr val="000000"/>
              </a:buClr>
              <a:buSzPts val="1100"/>
              <a:buFont typeface="Arial"/>
              <a:buNone/>
            </a:pPr>
            <a:r>
              <a:rPr lang="en-US" sz="2903" dirty="0">
                <a:solidFill>
                  <a:schemeClr val="tx1"/>
                </a:solidFill>
                <a:latin typeface="Century Gothic" panose="020B0502020202020204" pitchFamily="34" charset="0"/>
                <a:ea typeface="Montserrat ExtraBold"/>
                <a:cs typeface="Montserrat ExtraBold"/>
                <a:sym typeface="Montserrat ExtraBold"/>
              </a:rPr>
              <a:t>COVID-19 Risk Control Zones – </a:t>
            </a:r>
            <a:r>
              <a:rPr lang="en-US" sz="2903" dirty="0">
                <a:solidFill>
                  <a:schemeClr val="bg1"/>
                </a:solidFill>
                <a:latin typeface="Century Gothic" panose="020B0502020202020204" pitchFamily="34" charset="0"/>
                <a:ea typeface="Montserrat ExtraBold"/>
                <a:cs typeface="Montserrat ExtraBold"/>
                <a:sym typeface="Montserrat ExtraBold"/>
              </a:rPr>
              <a:t>White</a:t>
            </a:r>
            <a:r>
              <a:rPr lang="en-US" sz="2903" dirty="0">
                <a:solidFill>
                  <a:schemeClr val="tx1"/>
                </a:solidFill>
                <a:latin typeface="Century Gothic" panose="020B0502020202020204" pitchFamily="34" charset="0"/>
                <a:ea typeface="Montserrat ExtraBold"/>
                <a:cs typeface="Montserrat ExtraBold"/>
                <a:sym typeface="Montserrat ExtraBold"/>
              </a:rPr>
              <a:t> </a:t>
            </a:r>
          </a:p>
        </p:txBody>
      </p:sp>
      <p:sp>
        <p:nvSpPr>
          <p:cNvPr id="43" name="TextBox 42">
            <a:extLst>
              <a:ext uri="{FF2B5EF4-FFF2-40B4-BE49-F238E27FC236}">
                <a16:creationId xmlns:a16="http://schemas.microsoft.com/office/drawing/2014/main" id="{E056A6F6-2F37-4C02-86C5-21D1B32EFF2B}"/>
              </a:ext>
            </a:extLst>
          </p:cNvPr>
          <p:cNvSpPr txBox="1"/>
          <p:nvPr/>
        </p:nvSpPr>
        <p:spPr>
          <a:xfrm flipH="1">
            <a:off x="1388344" y="922694"/>
            <a:ext cx="8621232" cy="437236"/>
          </a:xfrm>
          <a:prstGeom prst="rect">
            <a:avLst/>
          </a:prstGeom>
          <a:noFill/>
        </p:spPr>
        <p:txBody>
          <a:bodyPr wrap="square" rtlCol="0" anchor="ctr">
            <a:spAutoFit/>
          </a:bodyPr>
          <a:lstStyle/>
          <a:p>
            <a:pPr>
              <a:lnSpc>
                <a:spcPct val="107000"/>
              </a:lnSpc>
              <a:spcAft>
                <a:spcPts val="544"/>
              </a:spcAft>
            </a:pPr>
            <a:r>
              <a:rPr lang="en-AU" sz="1089"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Parkerville CYC’s localised COVID-19 Risk Control Zoning provide guidance to all teams relating to actions to mitigate risks - to be used in conjunction with community/public health orders:</a:t>
            </a:r>
            <a:endParaRPr lang="en-US" sz="1089"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E5FDF5BD-AB45-467A-9BFD-26DDE6D77440}"/>
              </a:ext>
            </a:extLst>
          </p:cNvPr>
          <p:cNvSpPr/>
          <p:nvPr/>
        </p:nvSpPr>
        <p:spPr>
          <a:xfrm>
            <a:off x="6510906" y="10405142"/>
            <a:ext cx="3815824" cy="1191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0" name="Rectangle 89">
            <a:extLst>
              <a:ext uri="{FF2B5EF4-FFF2-40B4-BE49-F238E27FC236}">
                <a16:creationId xmlns:a16="http://schemas.microsoft.com/office/drawing/2014/main" id="{A08BA3ED-9E93-43C3-8306-3B780D870834}"/>
              </a:ext>
            </a:extLst>
          </p:cNvPr>
          <p:cNvSpPr/>
          <p:nvPr/>
        </p:nvSpPr>
        <p:spPr>
          <a:xfrm>
            <a:off x="10395861" y="10405142"/>
            <a:ext cx="3815824" cy="1191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1" name="Rectangle 90">
            <a:extLst>
              <a:ext uri="{FF2B5EF4-FFF2-40B4-BE49-F238E27FC236}">
                <a16:creationId xmlns:a16="http://schemas.microsoft.com/office/drawing/2014/main" id="{C1D25F81-E5DF-49AC-A18E-D33377035F0B}"/>
              </a:ext>
            </a:extLst>
          </p:cNvPr>
          <p:cNvSpPr/>
          <p:nvPr/>
        </p:nvSpPr>
        <p:spPr>
          <a:xfrm>
            <a:off x="15527104" y="10400411"/>
            <a:ext cx="3815824" cy="1191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2" name="Rectangle 91">
            <a:extLst>
              <a:ext uri="{FF2B5EF4-FFF2-40B4-BE49-F238E27FC236}">
                <a16:creationId xmlns:a16="http://schemas.microsoft.com/office/drawing/2014/main" id="{FA9268B0-A709-4E55-8FC7-8EDC0C7B1BE0}"/>
              </a:ext>
            </a:extLst>
          </p:cNvPr>
          <p:cNvSpPr/>
          <p:nvPr/>
        </p:nvSpPr>
        <p:spPr>
          <a:xfrm>
            <a:off x="19412054" y="10400411"/>
            <a:ext cx="3815824" cy="119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3" name="TextBox 102">
            <a:extLst>
              <a:ext uri="{FF2B5EF4-FFF2-40B4-BE49-F238E27FC236}">
                <a16:creationId xmlns:a16="http://schemas.microsoft.com/office/drawing/2014/main" id="{CDA0BB2F-88DF-40A3-8584-D23F5EA51474}"/>
              </a:ext>
            </a:extLst>
          </p:cNvPr>
          <p:cNvSpPr txBox="1"/>
          <p:nvPr/>
        </p:nvSpPr>
        <p:spPr>
          <a:xfrm>
            <a:off x="7632386" y="10731182"/>
            <a:ext cx="1572867"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DESIRE</a:t>
            </a:r>
          </a:p>
        </p:txBody>
      </p:sp>
      <p:sp>
        <p:nvSpPr>
          <p:cNvPr id="104" name="TextBox 103">
            <a:extLst>
              <a:ext uri="{FF2B5EF4-FFF2-40B4-BE49-F238E27FC236}">
                <a16:creationId xmlns:a16="http://schemas.microsoft.com/office/drawing/2014/main" id="{ADD1BFFE-89C4-4C15-BDDD-75ECE68B436C}"/>
              </a:ext>
            </a:extLst>
          </p:cNvPr>
          <p:cNvSpPr txBox="1"/>
          <p:nvPr/>
        </p:nvSpPr>
        <p:spPr>
          <a:xfrm>
            <a:off x="12225823" y="10731182"/>
            <a:ext cx="2648482"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KNOWLEDGE</a:t>
            </a:r>
          </a:p>
        </p:txBody>
      </p:sp>
      <p:sp>
        <p:nvSpPr>
          <p:cNvPr id="105" name="TextBox 104">
            <a:extLst>
              <a:ext uri="{FF2B5EF4-FFF2-40B4-BE49-F238E27FC236}">
                <a16:creationId xmlns:a16="http://schemas.microsoft.com/office/drawing/2014/main" id="{EB0FCF04-0A89-4D9C-8065-5C6C3FF559D0}"/>
              </a:ext>
            </a:extLst>
          </p:cNvPr>
          <p:cNvSpPr txBox="1"/>
          <p:nvPr/>
        </p:nvSpPr>
        <p:spPr>
          <a:xfrm>
            <a:off x="16617324" y="10726451"/>
            <a:ext cx="1635384"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ABILITY</a:t>
            </a:r>
          </a:p>
        </p:txBody>
      </p:sp>
      <p:sp>
        <p:nvSpPr>
          <p:cNvPr id="106" name="TextBox 105">
            <a:extLst>
              <a:ext uri="{FF2B5EF4-FFF2-40B4-BE49-F238E27FC236}">
                <a16:creationId xmlns:a16="http://schemas.microsoft.com/office/drawing/2014/main" id="{2D85807A-B565-4852-A7A5-AADCB9678E2A}"/>
              </a:ext>
            </a:extLst>
          </p:cNvPr>
          <p:cNvSpPr txBox="1"/>
          <p:nvPr/>
        </p:nvSpPr>
        <p:spPr>
          <a:xfrm>
            <a:off x="19602188" y="10724776"/>
            <a:ext cx="3435556"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REINFORCEMENT</a:t>
            </a:r>
          </a:p>
        </p:txBody>
      </p:sp>
      <p:sp>
        <p:nvSpPr>
          <p:cNvPr id="108" name="Triangle 19">
            <a:extLst>
              <a:ext uri="{FF2B5EF4-FFF2-40B4-BE49-F238E27FC236}">
                <a16:creationId xmlns:a16="http://schemas.microsoft.com/office/drawing/2014/main" id="{DFE7631D-0FD3-46A7-BDA0-45E2E78B680F}"/>
              </a:ext>
            </a:extLst>
          </p:cNvPr>
          <p:cNvSpPr/>
          <p:nvPr/>
        </p:nvSpPr>
        <p:spPr>
          <a:xfrm>
            <a:off x="7421391" y="9815726"/>
            <a:ext cx="1994852" cy="4242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9" name="Triangle 20">
            <a:extLst>
              <a:ext uri="{FF2B5EF4-FFF2-40B4-BE49-F238E27FC236}">
                <a16:creationId xmlns:a16="http://schemas.microsoft.com/office/drawing/2014/main" id="{86D4EA74-6EF0-442D-A099-8D7413B8ABF5}"/>
              </a:ext>
            </a:extLst>
          </p:cNvPr>
          <p:cNvSpPr/>
          <p:nvPr/>
        </p:nvSpPr>
        <p:spPr>
          <a:xfrm>
            <a:off x="12552636" y="9815726"/>
            <a:ext cx="1994852" cy="4242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0" name="Triangle 21">
            <a:extLst>
              <a:ext uri="{FF2B5EF4-FFF2-40B4-BE49-F238E27FC236}">
                <a16:creationId xmlns:a16="http://schemas.microsoft.com/office/drawing/2014/main" id="{99B39CEB-9CED-4C77-914C-99D2298678FA}"/>
              </a:ext>
            </a:extLst>
          </p:cNvPr>
          <p:cNvSpPr/>
          <p:nvPr/>
        </p:nvSpPr>
        <p:spPr>
          <a:xfrm>
            <a:off x="16437593" y="9815726"/>
            <a:ext cx="1994852" cy="4242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1" name="Triangle 22">
            <a:extLst>
              <a:ext uri="{FF2B5EF4-FFF2-40B4-BE49-F238E27FC236}">
                <a16:creationId xmlns:a16="http://schemas.microsoft.com/office/drawing/2014/main" id="{01EBBA7E-AA6E-471D-BFB5-01E109CC9BF9}"/>
              </a:ext>
            </a:extLst>
          </p:cNvPr>
          <p:cNvSpPr/>
          <p:nvPr/>
        </p:nvSpPr>
        <p:spPr>
          <a:xfrm>
            <a:off x="20322538" y="9815726"/>
            <a:ext cx="1994852" cy="42425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52" name="Rectangle 51">
            <a:extLst>
              <a:ext uri="{FF2B5EF4-FFF2-40B4-BE49-F238E27FC236}">
                <a16:creationId xmlns:a16="http://schemas.microsoft.com/office/drawing/2014/main" id="{C50A2E25-C6A4-4A56-BAD0-E9338EBB8F8B}"/>
              </a:ext>
            </a:extLst>
          </p:cNvPr>
          <p:cNvSpPr/>
          <p:nvPr/>
        </p:nvSpPr>
        <p:spPr>
          <a:xfrm>
            <a:off x="1470700" y="3425019"/>
            <a:ext cx="9105772" cy="3317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53" name="TextBox 52">
            <a:extLst>
              <a:ext uri="{FF2B5EF4-FFF2-40B4-BE49-F238E27FC236}">
                <a16:creationId xmlns:a16="http://schemas.microsoft.com/office/drawing/2014/main" id="{6758B80D-1D93-48AC-BFBB-9A3081CA05B1}"/>
              </a:ext>
            </a:extLst>
          </p:cNvPr>
          <p:cNvSpPr txBox="1"/>
          <p:nvPr/>
        </p:nvSpPr>
        <p:spPr>
          <a:xfrm>
            <a:off x="1532951" y="3547294"/>
            <a:ext cx="9072618" cy="3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177" b="1">
                <a:solidFill>
                  <a:schemeClr val="bg1"/>
                </a:solidFill>
                <a:latin typeface="Century Gothic" panose="020B0502020202020204" pitchFamily="34" charset="0"/>
              </a:rPr>
              <a:t>Controls in place in White Zone </a:t>
            </a:r>
            <a:r>
              <a:rPr lang="en-US" sz="2177" b="1" u="sng">
                <a:solidFill>
                  <a:schemeClr val="bg1"/>
                </a:solidFill>
                <a:latin typeface="Century Gothic" panose="020B0502020202020204" pitchFamily="34" charset="0"/>
              </a:rPr>
              <a:t>and all other Zones</a:t>
            </a:r>
          </a:p>
        </p:txBody>
      </p:sp>
      <p:sp>
        <p:nvSpPr>
          <p:cNvPr id="54" name="Arrow: Left-Right 53">
            <a:extLst>
              <a:ext uri="{FF2B5EF4-FFF2-40B4-BE49-F238E27FC236}">
                <a16:creationId xmlns:a16="http://schemas.microsoft.com/office/drawing/2014/main" id="{F4DAC70E-B65C-403D-8881-37D35E4F23C8}"/>
              </a:ext>
            </a:extLst>
          </p:cNvPr>
          <p:cNvSpPr/>
          <p:nvPr/>
        </p:nvSpPr>
        <p:spPr>
          <a:xfrm>
            <a:off x="1734097" y="4009146"/>
            <a:ext cx="8592633" cy="292315"/>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56" name="TextBox 55">
            <a:extLst>
              <a:ext uri="{FF2B5EF4-FFF2-40B4-BE49-F238E27FC236}">
                <a16:creationId xmlns:a16="http://schemas.microsoft.com/office/drawing/2014/main" id="{0EA4758F-3F58-4023-9E59-8F2455D85D53}"/>
              </a:ext>
            </a:extLst>
          </p:cNvPr>
          <p:cNvSpPr txBox="1"/>
          <p:nvPr/>
        </p:nvSpPr>
        <p:spPr>
          <a:xfrm>
            <a:off x="2187554" y="4694937"/>
            <a:ext cx="1712386" cy="519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a:solidFill>
                  <a:schemeClr val="bg1"/>
                </a:solidFill>
                <a:latin typeface="Century Gothic" panose="020B0502020202020204" pitchFamily="34" charset="0"/>
              </a:rPr>
              <a:t>QR Code Check in</a:t>
            </a:r>
          </a:p>
          <a:p>
            <a:pPr algn="l"/>
            <a:r>
              <a:rPr lang="en-US" sz="907">
                <a:solidFill>
                  <a:schemeClr val="bg1"/>
                </a:solidFill>
                <a:latin typeface="Century Gothic" panose="020B0502020202020204" pitchFamily="34" charset="0"/>
              </a:rPr>
              <a:t>For all workers and visitors at all sites</a:t>
            </a:r>
          </a:p>
        </p:txBody>
      </p:sp>
      <p:sp>
        <p:nvSpPr>
          <p:cNvPr id="62" name="TextBox 61">
            <a:extLst>
              <a:ext uri="{FF2B5EF4-FFF2-40B4-BE49-F238E27FC236}">
                <a16:creationId xmlns:a16="http://schemas.microsoft.com/office/drawing/2014/main" id="{C5A487FA-3739-45EA-980B-F8665A35A23B}"/>
              </a:ext>
            </a:extLst>
          </p:cNvPr>
          <p:cNvSpPr txBox="1"/>
          <p:nvPr/>
        </p:nvSpPr>
        <p:spPr>
          <a:xfrm>
            <a:off x="2182163" y="5647440"/>
            <a:ext cx="1717777" cy="70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a:solidFill>
                  <a:schemeClr val="bg1"/>
                </a:solidFill>
                <a:latin typeface="Century Gothic" panose="020B0502020202020204" pitchFamily="34" charset="0"/>
              </a:rPr>
              <a:t>Hand Hygiene</a:t>
            </a:r>
          </a:p>
          <a:p>
            <a:pPr algn="l"/>
            <a:r>
              <a:rPr lang="en-US" sz="907">
                <a:solidFill>
                  <a:schemeClr val="bg1"/>
                </a:solidFill>
                <a:latin typeface="Century Gothic" panose="020B0502020202020204" pitchFamily="34" charset="0"/>
              </a:rPr>
              <a:t>Be vigilant about hand hygiene</a:t>
            </a:r>
          </a:p>
        </p:txBody>
      </p:sp>
      <p:grpSp>
        <p:nvGrpSpPr>
          <p:cNvPr id="5" name="Group 4">
            <a:extLst>
              <a:ext uri="{FF2B5EF4-FFF2-40B4-BE49-F238E27FC236}">
                <a16:creationId xmlns:a16="http://schemas.microsoft.com/office/drawing/2014/main" id="{1BFF5CA4-A5F4-4DB1-B1EA-3C8E823F3509}"/>
              </a:ext>
            </a:extLst>
          </p:cNvPr>
          <p:cNvGrpSpPr/>
          <p:nvPr/>
        </p:nvGrpSpPr>
        <p:grpSpPr>
          <a:xfrm>
            <a:off x="1551786" y="5681275"/>
            <a:ext cx="602726" cy="602726"/>
            <a:chOff x="353677" y="6608719"/>
            <a:chExt cx="664394" cy="664394"/>
          </a:xfrm>
        </p:grpSpPr>
        <p:sp>
          <p:nvSpPr>
            <p:cNvPr id="61" name="Oval 60">
              <a:extLst>
                <a:ext uri="{FF2B5EF4-FFF2-40B4-BE49-F238E27FC236}">
                  <a16:creationId xmlns:a16="http://schemas.microsoft.com/office/drawing/2014/main" id="{D6CF1E72-69CD-4FA5-B8D7-53A06F37E101}"/>
                </a:ext>
              </a:extLst>
            </p:cNvPr>
            <p:cNvSpPr/>
            <p:nvPr/>
          </p:nvSpPr>
          <p:spPr>
            <a:xfrm>
              <a:off x="353677" y="6608719"/>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67" name="Google Shape;1163;p23">
              <a:extLst>
                <a:ext uri="{FF2B5EF4-FFF2-40B4-BE49-F238E27FC236}">
                  <a16:creationId xmlns:a16="http://schemas.microsoft.com/office/drawing/2014/main" id="{9E7A468E-546A-481A-9B3F-019195D342C3}"/>
                </a:ext>
              </a:extLst>
            </p:cNvPr>
            <p:cNvGrpSpPr/>
            <p:nvPr/>
          </p:nvGrpSpPr>
          <p:grpSpPr>
            <a:xfrm>
              <a:off x="486899" y="6745680"/>
              <a:ext cx="364180" cy="375811"/>
              <a:chOff x="625003" y="3969307"/>
              <a:chExt cx="319917" cy="330210"/>
            </a:xfrm>
            <a:solidFill>
              <a:schemeClr val="bg1"/>
            </a:solidFill>
          </p:grpSpPr>
          <p:sp>
            <p:nvSpPr>
              <p:cNvPr id="68" name="Google Shape;1164;p23">
                <a:extLst>
                  <a:ext uri="{FF2B5EF4-FFF2-40B4-BE49-F238E27FC236}">
                    <a16:creationId xmlns:a16="http://schemas.microsoft.com/office/drawing/2014/main" id="{D20E8823-A062-4F1D-9172-F14B05EA9192}"/>
                  </a:ext>
                </a:extLst>
              </p:cNvPr>
              <p:cNvSpPr/>
              <p:nvPr/>
            </p:nvSpPr>
            <p:spPr>
              <a:xfrm>
                <a:off x="821446" y="3969307"/>
                <a:ext cx="89619" cy="125909"/>
              </a:xfrm>
              <a:custGeom>
                <a:avLst/>
                <a:gdLst/>
                <a:ahLst/>
                <a:cxnLst/>
                <a:rect l="l" t="t" r="r" b="b"/>
                <a:pathLst>
                  <a:path w="6080" h="8542" fill="none" extrusionOk="0">
                    <a:moveTo>
                      <a:pt x="5806" y="4134"/>
                    </a:moveTo>
                    <a:lnTo>
                      <a:pt x="5867" y="4134"/>
                    </a:lnTo>
                    <a:lnTo>
                      <a:pt x="5685" y="3891"/>
                    </a:lnTo>
                    <a:cubicBezTo>
                      <a:pt x="5624" y="3800"/>
                      <a:pt x="5563" y="3709"/>
                      <a:pt x="5502" y="3587"/>
                    </a:cubicBezTo>
                    <a:lnTo>
                      <a:pt x="3253" y="153"/>
                    </a:lnTo>
                    <a:cubicBezTo>
                      <a:pt x="3162" y="1"/>
                      <a:pt x="2980" y="1"/>
                      <a:pt x="2888" y="153"/>
                    </a:cubicBezTo>
                    <a:lnTo>
                      <a:pt x="639" y="3587"/>
                    </a:lnTo>
                    <a:cubicBezTo>
                      <a:pt x="578" y="3709"/>
                      <a:pt x="487" y="3800"/>
                      <a:pt x="457" y="3891"/>
                    </a:cubicBezTo>
                    <a:lnTo>
                      <a:pt x="305" y="4134"/>
                    </a:lnTo>
                    <a:cubicBezTo>
                      <a:pt x="92" y="4651"/>
                      <a:pt x="1" y="5198"/>
                      <a:pt x="92" y="5776"/>
                    </a:cubicBezTo>
                    <a:cubicBezTo>
                      <a:pt x="274" y="7144"/>
                      <a:pt x="1399" y="8238"/>
                      <a:pt x="2767" y="8359"/>
                    </a:cubicBezTo>
                    <a:cubicBezTo>
                      <a:pt x="4560" y="8542"/>
                      <a:pt x="6080" y="7144"/>
                      <a:pt x="6080" y="5381"/>
                    </a:cubicBezTo>
                    <a:cubicBezTo>
                      <a:pt x="6080" y="4925"/>
                      <a:pt x="5989" y="4530"/>
                      <a:pt x="5806" y="4134"/>
                    </a:cubicBezTo>
                    <a:close/>
                  </a:path>
                </a:pathLst>
              </a:custGeom>
              <a:grpFill/>
              <a:ln w="19050"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69" name="Google Shape;1165;p23">
                <a:extLst>
                  <a:ext uri="{FF2B5EF4-FFF2-40B4-BE49-F238E27FC236}">
                    <a16:creationId xmlns:a16="http://schemas.microsoft.com/office/drawing/2014/main" id="{24BABB82-6CFB-4F37-B610-A7C6F1FDD715}"/>
                  </a:ext>
                </a:extLst>
              </p:cNvPr>
              <p:cNvSpPr/>
              <p:nvPr/>
            </p:nvSpPr>
            <p:spPr>
              <a:xfrm>
                <a:off x="625003" y="4095206"/>
                <a:ext cx="319917" cy="204311"/>
              </a:xfrm>
              <a:custGeom>
                <a:avLst/>
                <a:gdLst/>
                <a:ahLst/>
                <a:cxnLst/>
                <a:rect l="l" t="t" r="r" b="b"/>
                <a:pathLst>
                  <a:path w="21704" h="13861" extrusionOk="0">
                    <a:moveTo>
                      <a:pt x="3648" y="5046"/>
                    </a:moveTo>
                    <a:lnTo>
                      <a:pt x="3648" y="12432"/>
                    </a:lnTo>
                    <a:lnTo>
                      <a:pt x="457" y="12432"/>
                    </a:lnTo>
                    <a:lnTo>
                      <a:pt x="457" y="5046"/>
                    </a:lnTo>
                    <a:close/>
                    <a:moveTo>
                      <a:pt x="10787" y="472"/>
                    </a:moveTo>
                    <a:cubicBezTo>
                      <a:pt x="10913" y="472"/>
                      <a:pt x="11034" y="517"/>
                      <a:pt x="11126" y="608"/>
                    </a:cubicBezTo>
                    <a:lnTo>
                      <a:pt x="11460" y="943"/>
                    </a:lnTo>
                    <a:cubicBezTo>
                      <a:pt x="11764" y="1247"/>
                      <a:pt x="11946" y="1672"/>
                      <a:pt x="11946" y="2128"/>
                    </a:cubicBezTo>
                    <a:cubicBezTo>
                      <a:pt x="11946" y="2584"/>
                      <a:pt x="11764" y="3010"/>
                      <a:pt x="11460" y="3314"/>
                    </a:cubicBezTo>
                    <a:lnTo>
                      <a:pt x="11126" y="3618"/>
                    </a:lnTo>
                    <a:lnTo>
                      <a:pt x="9667" y="3618"/>
                    </a:lnTo>
                    <a:cubicBezTo>
                      <a:pt x="9545" y="3618"/>
                      <a:pt x="9423" y="3739"/>
                      <a:pt x="9423" y="3861"/>
                    </a:cubicBezTo>
                    <a:cubicBezTo>
                      <a:pt x="9423" y="3982"/>
                      <a:pt x="9545" y="4104"/>
                      <a:pt x="9667" y="4104"/>
                    </a:cubicBezTo>
                    <a:lnTo>
                      <a:pt x="19728" y="4104"/>
                    </a:lnTo>
                    <a:cubicBezTo>
                      <a:pt x="20092" y="4104"/>
                      <a:pt x="20427" y="4408"/>
                      <a:pt x="20427" y="4803"/>
                    </a:cubicBezTo>
                    <a:lnTo>
                      <a:pt x="20427" y="5411"/>
                    </a:lnTo>
                    <a:cubicBezTo>
                      <a:pt x="20427" y="5806"/>
                      <a:pt x="20092" y="6110"/>
                      <a:pt x="19728" y="6110"/>
                    </a:cubicBezTo>
                    <a:lnTo>
                      <a:pt x="13345" y="6110"/>
                    </a:lnTo>
                    <a:cubicBezTo>
                      <a:pt x="13223" y="6110"/>
                      <a:pt x="13101" y="6232"/>
                      <a:pt x="13101" y="6353"/>
                    </a:cubicBezTo>
                    <a:lnTo>
                      <a:pt x="13101" y="6505"/>
                    </a:lnTo>
                    <a:cubicBezTo>
                      <a:pt x="13101" y="6657"/>
                      <a:pt x="13223" y="6748"/>
                      <a:pt x="13345" y="6748"/>
                    </a:cubicBezTo>
                    <a:lnTo>
                      <a:pt x="20518" y="6748"/>
                    </a:lnTo>
                    <a:cubicBezTo>
                      <a:pt x="20913" y="6748"/>
                      <a:pt x="21247" y="7052"/>
                      <a:pt x="21247" y="7447"/>
                    </a:cubicBezTo>
                    <a:lnTo>
                      <a:pt x="21247" y="8055"/>
                    </a:lnTo>
                    <a:cubicBezTo>
                      <a:pt x="21247" y="8451"/>
                      <a:pt x="20913" y="8755"/>
                      <a:pt x="20518" y="8755"/>
                    </a:cubicBezTo>
                    <a:lnTo>
                      <a:pt x="13345" y="8755"/>
                    </a:lnTo>
                    <a:cubicBezTo>
                      <a:pt x="13223" y="8755"/>
                      <a:pt x="13101" y="8876"/>
                      <a:pt x="13101" y="8998"/>
                    </a:cubicBezTo>
                    <a:lnTo>
                      <a:pt x="13101" y="9180"/>
                    </a:lnTo>
                    <a:cubicBezTo>
                      <a:pt x="13101" y="9302"/>
                      <a:pt x="13223" y="9393"/>
                      <a:pt x="13345" y="9393"/>
                    </a:cubicBezTo>
                    <a:lnTo>
                      <a:pt x="19332" y="9393"/>
                    </a:lnTo>
                    <a:cubicBezTo>
                      <a:pt x="19728" y="9393"/>
                      <a:pt x="20032" y="9727"/>
                      <a:pt x="20032" y="10122"/>
                    </a:cubicBezTo>
                    <a:lnTo>
                      <a:pt x="20032" y="10730"/>
                    </a:lnTo>
                    <a:cubicBezTo>
                      <a:pt x="20032" y="11095"/>
                      <a:pt x="19728" y="11429"/>
                      <a:pt x="19332" y="11429"/>
                    </a:cubicBezTo>
                    <a:lnTo>
                      <a:pt x="13345" y="11429"/>
                    </a:lnTo>
                    <a:cubicBezTo>
                      <a:pt x="13223" y="11429"/>
                      <a:pt x="13101" y="11521"/>
                      <a:pt x="13101" y="11672"/>
                    </a:cubicBezTo>
                    <a:lnTo>
                      <a:pt x="13101" y="11764"/>
                    </a:lnTo>
                    <a:cubicBezTo>
                      <a:pt x="13101" y="11916"/>
                      <a:pt x="13223" y="12007"/>
                      <a:pt x="13345" y="12007"/>
                    </a:cubicBezTo>
                    <a:lnTo>
                      <a:pt x="17448" y="12007"/>
                    </a:lnTo>
                    <a:cubicBezTo>
                      <a:pt x="17691" y="12007"/>
                      <a:pt x="17873" y="12220"/>
                      <a:pt x="17873" y="12463"/>
                    </a:cubicBezTo>
                    <a:lnTo>
                      <a:pt x="17873" y="12979"/>
                    </a:lnTo>
                    <a:cubicBezTo>
                      <a:pt x="17873" y="13192"/>
                      <a:pt x="17691" y="13405"/>
                      <a:pt x="17448" y="13405"/>
                    </a:cubicBezTo>
                    <a:lnTo>
                      <a:pt x="8147" y="13405"/>
                    </a:lnTo>
                    <a:cubicBezTo>
                      <a:pt x="7083" y="13405"/>
                      <a:pt x="6141" y="12828"/>
                      <a:pt x="5624" y="11916"/>
                    </a:cubicBezTo>
                    <a:cubicBezTo>
                      <a:pt x="5594" y="11824"/>
                      <a:pt x="5502" y="11794"/>
                      <a:pt x="5411" y="11794"/>
                    </a:cubicBezTo>
                    <a:lnTo>
                      <a:pt x="4104" y="11794"/>
                    </a:lnTo>
                    <a:lnTo>
                      <a:pt x="4104" y="5715"/>
                    </a:lnTo>
                    <a:lnTo>
                      <a:pt x="5411" y="5715"/>
                    </a:lnTo>
                    <a:cubicBezTo>
                      <a:pt x="5502" y="5715"/>
                      <a:pt x="5594" y="5654"/>
                      <a:pt x="5624" y="5593"/>
                    </a:cubicBezTo>
                    <a:cubicBezTo>
                      <a:pt x="5715" y="5381"/>
                      <a:pt x="5867" y="5198"/>
                      <a:pt x="6019" y="5046"/>
                    </a:cubicBezTo>
                    <a:lnTo>
                      <a:pt x="10427" y="608"/>
                    </a:lnTo>
                    <a:cubicBezTo>
                      <a:pt x="10533" y="517"/>
                      <a:pt x="10662" y="472"/>
                      <a:pt x="10787" y="472"/>
                    </a:cubicBezTo>
                    <a:close/>
                    <a:moveTo>
                      <a:pt x="10787" y="1"/>
                    </a:moveTo>
                    <a:cubicBezTo>
                      <a:pt x="10541" y="1"/>
                      <a:pt x="10290" y="92"/>
                      <a:pt x="10092" y="274"/>
                    </a:cubicBezTo>
                    <a:lnTo>
                      <a:pt x="5685" y="4712"/>
                    </a:lnTo>
                    <a:cubicBezTo>
                      <a:pt x="5533" y="4864"/>
                      <a:pt x="5381" y="5046"/>
                      <a:pt x="5259" y="5259"/>
                    </a:cubicBezTo>
                    <a:lnTo>
                      <a:pt x="4104" y="5259"/>
                    </a:lnTo>
                    <a:lnTo>
                      <a:pt x="4104" y="4833"/>
                    </a:lnTo>
                    <a:cubicBezTo>
                      <a:pt x="4104" y="4682"/>
                      <a:pt x="4013" y="4590"/>
                      <a:pt x="3891" y="4590"/>
                    </a:cubicBezTo>
                    <a:lnTo>
                      <a:pt x="214" y="4590"/>
                    </a:lnTo>
                    <a:cubicBezTo>
                      <a:pt x="92" y="4590"/>
                      <a:pt x="1" y="4682"/>
                      <a:pt x="1" y="4833"/>
                    </a:cubicBezTo>
                    <a:lnTo>
                      <a:pt x="1" y="12676"/>
                    </a:lnTo>
                    <a:cubicBezTo>
                      <a:pt x="1" y="12797"/>
                      <a:pt x="92" y="12919"/>
                      <a:pt x="214" y="12919"/>
                    </a:cubicBezTo>
                    <a:lnTo>
                      <a:pt x="3891" y="12919"/>
                    </a:lnTo>
                    <a:cubicBezTo>
                      <a:pt x="4013" y="12919"/>
                      <a:pt x="4104" y="12797"/>
                      <a:pt x="4104" y="12676"/>
                    </a:cubicBezTo>
                    <a:lnTo>
                      <a:pt x="4104" y="12250"/>
                    </a:lnTo>
                    <a:lnTo>
                      <a:pt x="5290" y="12250"/>
                    </a:lnTo>
                    <a:cubicBezTo>
                      <a:pt x="5898" y="13253"/>
                      <a:pt x="6961" y="13861"/>
                      <a:pt x="8147" y="13861"/>
                    </a:cubicBezTo>
                    <a:lnTo>
                      <a:pt x="17448" y="13861"/>
                    </a:lnTo>
                    <a:cubicBezTo>
                      <a:pt x="17934" y="13861"/>
                      <a:pt x="18360" y="13466"/>
                      <a:pt x="18360" y="12949"/>
                    </a:cubicBezTo>
                    <a:lnTo>
                      <a:pt x="18360" y="12463"/>
                    </a:lnTo>
                    <a:cubicBezTo>
                      <a:pt x="18360" y="12250"/>
                      <a:pt x="18269" y="12037"/>
                      <a:pt x="18177" y="11885"/>
                    </a:cubicBezTo>
                    <a:lnTo>
                      <a:pt x="19332" y="11885"/>
                    </a:lnTo>
                    <a:cubicBezTo>
                      <a:pt x="19971" y="11885"/>
                      <a:pt x="20518" y="11369"/>
                      <a:pt x="20518" y="10730"/>
                    </a:cubicBezTo>
                    <a:lnTo>
                      <a:pt x="20518" y="10122"/>
                    </a:lnTo>
                    <a:cubicBezTo>
                      <a:pt x="20518" y="9758"/>
                      <a:pt x="20366" y="9454"/>
                      <a:pt x="20123" y="9241"/>
                    </a:cubicBezTo>
                    <a:lnTo>
                      <a:pt x="20518" y="9241"/>
                    </a:lnTo>
                    <a:cubicBezTo>
                      <a:pt x="21187" y="9241"/>
                      <a:pt x="21703" y="8724"/>
                      <a:pt x="21703" y="8055"/>
                    </a:cubicBezTo>
                    <a:lnTo>
                      <a:pt x="21703" y="7447"/>
                    </a:lnTo>
                    <a:cubicBezTo>
                      <a:pt x="21703" y="6809"/>
                      <a:pt x="21187" y="6292"/>
                      <a:pt x="20518" y="6292"/>
                    </a:cubicBezTo>
                    <a:cubicBezTo>
                      <a:pt x="20731" y="6080"/>
                      <a:pt x="20883" y="5745"/>
                      <a:pt x="20883" y="5411"/>
                    </a:cubicBezTo>
                    <a:lnTo>
                      <a:pt x="20883" y="4803"/>
                    </a:lnTo>
                    <a:cubicBezTo>
                      <a:pt x="20883" y="4165"/>
                      <a:pt x="20366" y="3618"/>
                      <a:pt x="19728" y="3618"/>
                    </a:cubicBezTo>
                    <a:lnTo>
                      <a:pt x="11794" y="3618"/>
                    </a:lnTo>
                    <a:cubicBezTo>
                      <a:pt x="12189" y="3223"/>
                      <a:pt x="12402" y="2706"/>
                      <a:pt x="12402" y="2128"/>
                    </a:cubicBezTo>
                    <a:cubicBezTo>
                      <a:pt x="12402" y="1551"/>
                      <a:pt x="12189" y="1004"/>
                      <a:pt x="11794" y="608"/>
                    </a:cubicBezTo>
                    <a:lnTo>
                      <a:pt x="11460" y="274"/>
                    </a:lnTo>
                    <a:cubicBezTo>
                      <a:pt x="11278" y="92"/>
                      <a:pt x="11034" y="1"/>
                      <a:pt x="10787" y="1"/>
                    </a:cubicBezTo>
                    <a:close/>
                  </a:path>
                </a:pathLst>
              </a:custGeom>
              <a:grpFill/>
              <a:ln w="9525" cap="flat"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endParaRPr sz="1633"/>
              </a:p>
            </p:txBody>
          </p:sp>
        </p:grpSp>
      </p:grpSp>
      <p:sp>
        <p:nvSpPr>
          <p:cNvPr id="66" name="TextBox 65">
            <a:extLst>
              <a:ext uri="{FF2B5EF4-FFF2-40B4-BE49-F238E27FC236}">
                <a16:creationId xmlns:a16="http://schemas.microsoft.com/office/drawing/2014/main" id="{AA48611D-3C0B-4D37-95EA-6F38B573513F}"/>
              </a:ext>
            </a:extLst>
          </p:cNvPr>
          <p:cNvSpPr txBox="1"/>
          <p:nvPr/>
        </p:nvSpPr>
        <p:spPr>
          <a:xfrm>
            <a:off x="8868353" y="5031385"/>
            <a:ext cx="1670232" cy="1583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dirty="0">
                <a:solidFill>
                  <a:schemeClr val="bg1"/>
                </a:solidFill>
                <a:latin typeface="Century Gothic" panose="020B0502020202020204" pitchFamily="34" charset="0"/>
              </a:rPr>
              <a:t>Unwell &amp; Testing</a:t>
            </a:r>
          </a:p>
          <a:p>
            <a:pPr algn="l">
              <a:spcAft>
                <a:spcPts val="272"/>
              </a:spcAft>
            </a:pPr>
            <a:r>
              <a:rPr lang="en-US" sz="907" dirty="0">
                <a:solidFill>
                  <a:schemeClr val="bg1"/>
                </a:solidFill>
                <a:latin typeface="Century Gothic" panose="020B0502020202020204" pitchFamily="34" charset="0"/>
              </a:rPr>
              <a:t>Stay home if unwell. </a:t>
            </a:r>
          </a:p>
          <a:p>
            <a:pPr algn="l">
              <a:spcAft>
                <a:spcPts val="272"/>
              </a:spcAft>
            </a:pPr>
            <a:r>
              <a:rPr lang="en-US" sz="907" dirty="0">
                <a:solidFill>
                  <a:schemeClr val="bg1"/>
                </a:solidFill>
                <a:latin typeface="Century Gothic" panose="020B0502020202020204" pitchFamily="34" charset="0"/>
              </a:rPr>
              <a:t>If you have</a:t>
            </a:r>
          </a:p>
          <a:p>
            <a:pPr marL="155539" indent="-155539" algn="l">
              <a:spcAft>
                <a:spcPts val="272"/>
              </a:spcAft>
              <a:buClr>
                <a:schemeClr val="bg1"/>
              </a:buClr>
              <a:buFont typeface="Arial" panose="020B0604020202020204" pitchFamily="34" charset="0"/>
              <a:buChar char="•"/>
            </a:pPr>
            <a:r>
              <a:rPr lang="en-US" sz="907" dirty="0">
                <a:solidFill>
                  <a:schemeClr val="bg1"/>
                </a:solidFill>
                <a:latin typeface="Century Gothic" panose="020B0502020202020204" pitchFamily="34" charset="0"/>
              </a:rPr>
              <a:t>COVID-19 symptoms</a:t>
            </a:r>
          </a:p>
          <a:p>
            <a:pPr marL="155539" indent="-155539" algn="l">
              <a:spcAft>
                <a:spcPts val="272"/>
              </a:spcAft>
              <a:buClr>
                <a:schemeClr val="bg1"/>
              </a:buClr>
              <a:buFont typeface="Arial" panose="020B0604020202020204" pitchFamily="34" charset="0"/>
              <a:buChar char="•"/>
            </a:pPr>
            <a:r>
              <a:rPr lang="en-US" sz="907" dirty="0">
                <a:solidFill>
                  <a:schemeClr val="bg1"/>
                </a:solidFill>
                <a:latin typeface="Century Gothic" panose="020B0502020202020204" pitchFamily="34" charset="0"/>
              </a:rPr>
              <a:t>visited exposure sites or </a:t>
            </a:r>
          </a:p>
          <a:p>
            <a:pPr marL="155539" indent="-155539" algn="l">
              <a:spcAft>
                <a:spcPts val="272"/>
              </a:spcAft>
              <a:buClr>
                <a:schemeClr val="bg1"/>
              </a:buClr>
              <a:buFont typeface="Arial" panose="020B0604020202020204" pitchFamily="34" charset="0"/>
              <a:buChar char="•"/>
            </a:pPr>
            <a:r>
              <a:rPr lang="en-US" sz="907" dirty="0">
                <a:solidFill>
                  <a:schemeClr val="bg1"/>
                </a:solidFill>
                <a:latin typeface="Century Gothic" panose="020B0502020202020204" pitchFamily="34" charset="0"/>
              </a:rPr>
              <a:t>Been identified as close contact </a:t>
            </a:r>
          </a:p>
          <a:p>
            <a:pPr algn="l">
              <a:spcAft>
                <a:spcPts val="272"/>
              </a:spcAft>
            </a:pPr>
            <a:r>
              <a:rPr lang="en-US" sz="907" dirty="0">
                <a:solidFill>
                  <a:schemeClr val="bg1"/>
                </a:solidFill>
                <a:latin typeface="Century Gothic" panose="020B0502020202020204" pitchFamily="34" charset="0"/>
              </a:rPr>
              <a:t>Get tested and isolate until  –Neg test result</a:t>
            </a:r>
          </a:p>
        </p:txBody>
      </p:sp>
      <p:grpSp>
        <p:nvGrpSpPr>
          <p:cNvPr id="6" name="Group 5">
            <a:extLst>
              <a:ext uri="{FF2B5EF4-FFF2-40B4-BE49-F238E27FC236}">
                <a16:creationId xmlns:a16="http://schemas.microsoft.com/office/drawing/2014/main" id="{06A8EF78-E5F8-4729-9E2F-B6B68E81CB21}"/>
              </a:ext>
            </a:extLst>
          </p:cNvPr>
          <p:cNvGrpSpPr/>
          <p:nvPr/>
        </p:nvGrpSpPr>
        <p:grpSpPr>
          <a:xfrm>
            <a:off x="9316525" y="4353437"/>
            <a:ext cx="602726" cy="602726"/>
            <a:chOff x="9274846" y="5712660"/>
            <a:chExt cx="664394" cy="664394"/>
          </a:xfrm>
        </p:grpSpPr>
        <p:sp>
          <p:nvSpPr>
            <p:cNvPr id="63" name="Oval 62">
              <a:extLst>
                <a:ext uri="{FF2B5EF4-FFF2-40B4-BE49-F238E27FC236}">
                  <a16:creationId xmlns:a16="http://schemas.microsoft.com/office/drawing/2014/main" id="{BDB0D04A-FA86-4CA9-87A9-26C3989708CB}"/>
                </a:ext>
              </a:extLst>
            </p:cNvPr>
            <p:cNvSpPr/>
            <p:nvPr/>
          </p:nvSpPr>
          <p:spPr>
            <a:xfrm>
              <a:off x="9274846" y="5712660"/>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70" name="Group 69">
              <a:extLst>
                <a:ext uri="{FF2B5EF4-FFF2-40B4-BE49-F238E27FC236}">
                  <a16:creationId xmlns:a16="http://schemas.microsoft.com/office/drawing/2014/main" id="{E76DBD97-A355-4C3E-9C8A-A7CE0C6226F3}"/>
                </a:ext>
              </a:extLst>
            </p:cNvPr>
            <p:cNvGrpSpPr/>
            <p:nvPr/>
          </p:nvGrpSpPr>
          <p:grpSpPr>
            <a:xfrm>
              <a:off x="9376759" y="5783831"/>
              <a:ext cx="506518" cy="494083"/>
              <a:chOff x="7150918" y="1857968"/>
              <a:chExt cx="552468" cy="538905"/>
            </a:xfrm>
            <a:solidFill>
              <a:schemeClr val="bg1"/>
            </a:solidFill>
          </p:grpSpPr>
          <p:sp>
            <p:nvSpPr>
              <p:cNvPr id="71" name="Google Shape;2571;p40">
                <a:extLst>
                  <a:ext uri="{FF2B5EF4-FFF2-40B4-BE49-F238E27FC236}">
                    <a16:creationId xmlns:a16="http://schemas.microsoft.com/office/drawing/2014/main" id="{E5BA5592-6A26-4065-A4A0-8264779DC42F}"/>
                  </a:ext>
                </a:extLst>
              </p:cNvPr>
              <p:cNvSpPr/>
              <p:nvPr/>
            </p:nvSpPr>
            <p:spPr>
              <a:xfrm>
                <a:off x="7393574" y="2008337"/>
                <a:ext cx="67794" cy="67794"/>
              </a:xfrm>
              <a:custGeom>
                <a:avLst/>
                <a:gdLst/>
                <a:ahLst/>
                <a:cxnLst/>
                <a:rect l="l" t="t" r="r" b="b"/>
                <a:pathLst>
                  <a:path w="3504" h="3504" extrusionOk="0">
                    <a:moveTo>
                      <a:pt x="1735" y="1"/>
                    </a:moveTo>
                    <a:cubicBezTo>
                      <a:pt x="768" y="1"/>
                      <a:pt x="1" y="768"/>
                      <a:pt x="1" y="1769"/>
                    </a:cubicBezTo>
                    <a:cubicBezTo>
                      <a:pt x="1" y="2736"/>
                      <a:pt x="768" y="3503"/>
                      <a:pt x="1735" y="3503"/>
                    </a:cubicBezTo>
                    <a:cubicBezTo>
                      <a:pt x="2703" y="3503"/>
                      <a:pt x="3503" y="2736"/>
                      <a:pt x="3503" y="1769"/>
                    </a:cubicBezTo>
                    <a:cubicBezTo>
                      <a:pt x="3503" y="768"/>
                      <a:pt x="2703" y="1"/>
                      <a:pt x="1735" y="1"/>
                    </a:cubicBezTo>
                    <a:close/>
                  </a:path>
                </a:pathLst>
              </a:custGeom>
              <a:grpFill/>
              <a:ln>
                <a:solidFill>
                  <a:schemeClr val="bg1"/>
                </a:solidFill>
              </a:ln>
            </p:spPr>
            <p:txBody>
              <a:bodyPr spcFirstLastPara="1" wrap="square" lIns="82939" tIns="82939" rIns="82939" bIns="82939" anchor="ctr" anchorCtr="0">
                <a:noAutofit/>
              </a:bodyPr>
              <a:lstStyle/>
              <a:p>
                <a:endParaRPr sz="1633"/>
              </a:p>
            </p:txBody>
          </p:sp>
          <p:sp>
            <p:nvSpPr>
              <p:cNvPr id="72" name="Google Shape;2572;p40">
                <a:extLst>
                  <a:ext uri="{FF2B5EF4-FFF2-40B4-BE49-F238E27FC236}">
                    <a16:creationId xmlns:a16="http://schemas.microsoft.com/office/drawing/2014/main" id="{958C2369-DE7F-4B07-87DC-EE82D695CBF5}"/>
                  </a:ext>
                </a:extLst>
              </p:cNvPr>
              <p:cNvSpPr/>
              <p:nvPr/>
            </p:nvSpPr>
            <p:spPr>
              <a:xfrm>
                <a:off x="7352267" y="2093524"/>
                <a:ext cx="149750" cy="278178"/>
              </a:xfrm>
              <a:custGeom>
                <a:avLst/>
                <a:gdLst/>
                <a:ahLst/>
                <a:cxnLst/>
                <a:rect l="l" t="t" r="r" b="b"/>
                <a:pathLst>
                  <a:path w="7740" h="14378" extrusionOk="0">
                    <a:moveTo>
                      <a:pt x="1269" y="1"/>
                    </a:moveTo>
                    <a:cubicBezTo>
                      <a:pt x="568" y="1"/>
                      <a:pt x="1" y="568"/>
                      <a:pt x="1" y="1302"/>
                    </a:cubicBezTo>
                    <a:lnTo>
                      <a:pt x="1" y="6105"/>
                    </a:lnTo>
                    <a:cubicBezTo>
                      <a:pt x="1" y="6506"/>
                      <a:pt x="335" y="6839"/>
                      <a:pt x="768" y="6839"/>
                    </a:cubicBezTo>
                    <a:cubicBezTo>
                      <a:pt x="1168" y="6839"/>
                      <a:pt x="1502" y="6506"/>
                      <a:pt x="1502" y="6105"/>
                    </a:cubicBezTo>
                    <a:lnTo>
                      <a:pt x="1502" y="13410"/>
                    </a:lnTo>
                    <a:cubicBezTo>
                      <a:pt x="1502" y="13944"/>
                      <a:pt x="1936" y="14378"/>
                      <a:pt x="2469" y="14378"/>
                    </a:cubicBezTo>
                    <a:cubicBezTo>
                      <a:pt x="3003" y="14378"/>
                      <a:pt x="3437" y="13944"/>
                      <a:pt x="3437" y="13410"/>
                    </a:cubicBezTo>
                    <a:lnTo>
                      <a:pt x="3437" y="7306"/>
                    </a:lnTo>
                    <a:cubicBezTo>
                      <a:pt x="3437" y="7039"/>
                      <a:pt x="3637" y="6839"/>
                      <a:pt x="3870" y="6839"/>
                    </a:cubicBezTo>
                    <a:cubicBezTo>
                      <a:pt x="4137" y="6839"/>
                      <a:pt x="4337" y="7039"/>
                      <a:pt x="4337" y="7306"/>
                    </a:cubicBezTo>
                    <a:lnTo>
                      <a:pt x="4337" y="13410"/>
                    </a:lnTo>
                    <a:cubicBezTo>
                      <a:pt x="4337" y="13944"/>
                      <a:pt x="4771" y="14378"/>
                      <a:pt x="5305" y="14378"/>
                    </a:cubicBezTo>
                    <a:cubicBezTo>
                      <a:pt x="5838" y="14378"/>
                      <a:pt x="6272" y="13944"/>
                      <a:pt x="6272" y="13410"/>
                    </a:cubicBezTo>
                    <a:lnTo>
                      <a:pt x="6272" y="6105"/>
                    </a:lnTo>
                    <a:cubicBezTo>
                      <a:pt x="6272" y="6506"/>
                      <a:pt x="6606" y="6839"/>
                      <a:pt x="7006" y="6839"/>
                    </a:cubicBezTo>
                    <a:cubicBezTo>
                      <a:pt x="7406" y="6839"/>
                      <a:pt x="7740" y="6506"/>
                      <a:pt x="7740" y="6105"/>
                    </a:cubicBezTo>
                    <a:lnTo>
                      <a:pt x="7740" y="1302"/>
                    </a:lnTo>
                    <a:cubicBezTo>
                      <a:pt x="7740" y="568"/>
                      <a:pt x="7173" y="1"/>
                      <a:pt x="6472" y="1"/>
                    </a:cubicBezTo>
                    <a:close/>
                  </a:path>
                </a:pathLst>
              </a:custGeom>
              <a:grpFill/>
              <a:ln>
                <a:solidFill>
                  <a:schemeClr val="bg1"/>
                </a:solidFill>
              </a:ln>
            </p:spPr>
            <p:txBody>
              <a:bodyPr spcFirstLastPara="1" wrap="square" lIns="82939" tIns="82939" rIns="82939" bIns="82939" anchor="ctr" anchorCtr="0">
                <a:noAutofit/>
              </a:bodyPr>
              <a:lstStyle/>
              <a:p>
                <a:endParaRPr sz="1633"/>
              </a:p>
            </p:txBody>
          </p:sp>
          <p:sp>
            <p:nvSpPr>
              <p:cNvPr id="74" name="Google Shape;2573;p40">
                <a:extLst>
                  <a:ext uri="{FF2B5EF4-FFF2-40B4-BE49-F238E27FC236}">
                    <a16:creationId xmlns:a16="http://schemas.microsoft.com/office/drawing/2014/main" id="{72F8DB7B-6AA5-41B7-963D-118F90898005}"/>
                  </a:ext>
                </a:extLst>
              </p:cNvPr>
              <p:cNvSpPr/>
              <p:nvPr/>
            </p:nvSpPr>
            <p:spPr>
              <a:xfrm>
                <a:off x="7150918" y="1857968"/>
                <a:ext cx="552468" cy="538905"/>
              </a:xfrm>
              <a:custGeom>
                <a:avLst/>
                <a:gdLst/>
                <a:ahLst/>
                <a:cxnLst/>
                <a:rect l="l" t="t" r="r" b="b"/>
                <a:pathLst>
                  <a:path w="28555" h="27854" fill="none" extrusionOk="0">
                    <a:moveTo>
                      <a:pt x="14277" y="1"/>
                    </a:moveTo>
                    <a:lnTo>
                      <a:pt x="1" y="10108"/>
                    </a:lnTo>
                    <a:lnTo>
                      <a:pt x="4204" y="10108"/>
                    </a:lnTo>
                    <a:lnTo>
                      <a:pt x="4204" y="27854"/>
                    </a:lnTo>
                    <a:lnTo>
                      <a:pt x="24385" y="27854"/>
                    </a:lnTo>
                    <a:lnTo>
                      <a:pt x="24385" y="10108"/>
                    </a:lnTo>
                    <a:lnTo>
                      <a:pt x="28554" y="10108"/>
                    </a:lnTo>
                    <a:close/>
                  </a:path>
                </a:pathLst>
              </a:custGeom>
              <a:grpFill/>
              <a:ln w="17525"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endParaRPr sz="1633"/>
              </a:p>
            </p:txBody>
          </p:sp>
        </p:grpSp>
      </p:grpSp>
      <p:sp>
        <p:nvSpPr>
          <p:cNvPr id="60" name="TextBox 59">
            <a:extLst>
              <a:ext uri="{FF2B5EF4-FFF2-40B4-BE49-F238E27FC236}">
                <a16:creationId xmlns:a16="http://schemas.microsoft.com/office/drawing/2014/main" id="{62DD8C47-A472-4849-807A-0D34F5C7A44C}"/>
              </a:ext>
            </a:extLst>
          </p:cNvPr>
          <p:cNvSpPr txBox="1"/>
          <p:nvPr/>
        </p:nvSpPr>
        <p:spPr>
          <a:xfrm>
            <a:off x="6988047" y="4633543"/>
            <a:ext cx="1778450" cy="519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dirty="0">
                <a:solidFill>
                  <a:schemeClr val="bg1"/>
                </a:solidFill>
                <a:latin typeface="Century Gothic" panose="020B0502020202020204" pitchFamily="34" charset="0"/>
              </a:rPr>
              <a:t>COVID-19 Vaccination</a:t>
            </a:r>
          </a:p>
          <a:p>
            <a:pPr algn="l"/>
            <a:r>
              <a:rPr lang="en-US" sz="907" dirty="0">
                <a:solidFill>
                  <a:schemeClr val="bg1"/>
                </a:solidFill>
                <a:latin typeface="Century Gothic" panose="020B0502020202020204" pitchFamily="34" charset="0"/>
              </a:rPr>
              <a:t>For all workers at all sites</a:t>
            </a:r>
          </a:p>
        </p:txBody>
      </p:sp>
      <p:grpSp>
        <p:nvGrpSpPr>
          <p:cNvPr id="13" name="Group 12">
            <a:extLst>
              <a:ext uri="{FF2B5EF4-FFF2-40B4-BE49-F238E27FC236}">
                <a16:creationId xmlns:a16="http://schemas.microsoft.com/office/drawing/2014/main" id="{4D788034-D058-47FC-9525-544CCE10EDBB}"/>
              </a:ext>
            </a:extLst>
          </p:cNvPr>
          <p:cNvGrpSpPr/>
          <p:nvPr/>
        </p:nvGrpSpPr>
        <p:grpSpPr>
          <a:xfrm>
            <a:off x="6385319" y="4624172"/>
            <a:ext cx="602726" cy="602726"/>
            <a:chOff x="5664827" y="5097293"/>
            <a:chExt cx="664394" cy="664394"/>
          </a:xfrm>
        </p:grpSpPr>
        <p:sp>
          <p:nvSpPr>
            <p:cNvPr id="59" name="Oval 58">
              <a:extLst>
                <a:ext uri="{FF2B5EF4-FFF2-40B4-BE49-F238E27FC236}">
                  <a16:creationId xmlns:a16="http://schemas.microsoft.com/office/drawing/2014/main" id="{B056C941-5723-4D27-92C1-E69C49A4BECB}"/>
                </a:ext>
              </a:extLst>
            </p:cNvPr>
            <p:cNvSpPr/>
            <p:nvPr/>
          </p:nvSpPr>
          <p:spPr>
            <a:xfrm>
              <a:off x="5664827" y="5097293"/>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75" name="Google Shape;9993;p71">
              <a:extLst>
                <a:ext uri="{FF2B5EF4-FFF2-40B4-BE49-F238E27FC236}">
                  <a16:creationId xmlns:a16="http://schemas.microsoft.com/office/drawing/2014/main" id="{AE3A6CD3-E0C2-48D0-BDC3-AF44DC50CA8B}"/>
                </a:ext>
              </a:extLst>
            </p:cNvPr>
            <p:cNvSpPr/>
            <p:nvPr/>
          </p:nvSpPr>
          <p:spPr>
            <a:xfrm>
              <a:off x="5842000" y="5226886"/>
              <a:ext cx="357903" cy="353897"/>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grpSp>
      <p:sp>
        <p:nvSpPr>
          <p:cNvPr id="58" name="TextBox 57">
            <a:extLst>
              <a:ext uri="{FF2B5EF4-FFF2-40B4-BE49-F238E27FC236}">
                <a16:creationId xmlns:a16="http://schemas.microsoft.com/office/drawing/2014/main" id="{8D38B4B8-609E-4943-9622-C41F1CF69402}"/>
              </a:ext>
            </a:extLst>
          </p:cNvPr>
          <p:cNvSpPr txBox="1"/>
          <p:nvPr/>
        </p:nvSpPr>
        <p:spPr>
          <a:xfrm>
            <a:off x="4586485" y="4687902"/>
            <a:ext cx="1985697" cy="519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a:solidFill>
                  <a:schemeClr val="bg1"/>
                </a:solidFill>
                <a:latin typeface="Century Gothic" panose="020B0502020202020204" pitchFamily="34" charset="0"/>
              </a:rPr>
              <a:t>Visitor Screening </a:t>
            </a:r>
          </a:p>
          <a:p>
            <a:pPr algn="l"/>
            <a:r>
              <a:rPr lang="en-US" sz="907">
                <a:solidFill>
                  <a:schemeClr val="bg1"/>
                </a:solidFill>
                <a:latin typeface="Century Gothic" panose="020B0502020202020204" pitchFamily="34" charset="0"/>
              </a:rPr>
              <a:t>For all visitors at all sites</a:t>
            </a:r>
          </a:p>
        </p:txBody>
      </p:sp>
      <p:grpSp>
        <p:nvGrpSpPr>
          <p:cNvPr id="8" name="Group 7">
            <a:extLst>
              <a:ext uri="{FF2B5EF4-FFF2-40B4-BE49-F238E27FC236}">
                <a16:creationId xmlns:a16="http://schemas.microsoft.com/office/drawing/2014/main" id="{8B0A01AE-E0D9-46AA-89EC-D2E9D6F10306}"/>
              </a:ext>
            </a:extLst>
          </p:cNvPr>
          <p:cNvGrpSpPr/>
          <p:nvPr/>
        </p:nvGrpSpPr>
        <p:grpSpPr>
          <a:xfrm>
            <a:off x="3961775" y="4632705"/>
            <a:ext cx="602726" cy="602726"/>
            <a:chOff x="2989053" y="5708310"/>
            <a:chExt cx="664394" cy="664394"/>
          </a:xfrm>
        </p:grpSpPr>
        <p:sp>
          <p:nvSpPr>
            <p:cNvPr id="57" name="Oval 56">
              <a:extLst>
                <a:ext uri="{FF2B5EF4-FFF2-40B4-BE49-F238E27FC236}">
                  <a16:creationId xmlns:a16="http://schemas.microsoft.com/office/drawing/2014/main" id="{C1EEBB79-4EDD-4D8C-8585-75ADEB659C5F}"/>
                </a:ext>
              </a:extLst>
            </p:cNvPr>
            <p:cNvSpPr/>
            <p:nvPr/>
          </p:nvSpPr>
          <p:spPr>
            <a:xfrm>
              <a:off x="2989053" y="5708310"/>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76" name="Google Shape;10332;p72">
              <a:extLst>
                <a:ext uri="{FF2B5EF4-FFF2-40B4-BE49-F238E27FC236}">
                  <a16:creationId xmlns:a16="http://schemas.microsoft.com/office/drawing/2014/main" id="{90B92A6C-882C-4B96-B18E-3924E446B733}"/>
                </a:ext>
              </a:extLst>
            </p:cNvPr>
            <p:cNvGrpSpPr/>
            <p:nvPr/>
          </p:nvGrpSpPr>
          <p:grpSpPr>
            <a:xfrm>
              <a:off x="3189761" y="5857915"/>
              <a:ext cx="352230" cy="348542"/>
              <a:chOff x="1049375" y="2318350"/>
              <a:chExt cx="298525" cy="295400"/>
            </a:xfrm>
            <a:solidFill>
              <a:schemeClr val="bg1"/>
            </a:solidFill>
          </p:grpSpPr>
          <p:sp>
            <p:nvSpPr>
              <p:cNvPr id="77" name="Google Shape;10333;p72">
                <a:extLst>
                  <a:ext uri="{FF2B5EF4-FFF2-40B4-BE49-F238E27FC236}">
                    <a16:creationId xmlns:a16="http://schemas.microsoft.com/office/drawing/2014/main" id="{D84E0C3E-1CCF-4B8A-A65A-116636F435AD}"/>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82939" tIns="82939" rIns="82939" bIns="82939" anchor="ctr" anchorCtr="0">
                <a:noAutofit/>
              </a:bodyPr>
              <a:lstStyle/>
              <a:p>
                <a:endParaRPr sz="1633"/>
              </a:p>
            </p:txBody>
          </p:sp>
          <p:sp>
            <p:nvSpPr>
              <p:cNvPr id="78" name="Google Shape;10334;p72">
                <a:extLst>
                  <a:ext uri="{FF2B5EF4-FFF2-40B4-BE49-F238E27FC236}">
                    <a16:creationId xmlns:a16="http://schemas.microsoft.com/office/drawing/2014/main" id="{FEA3875E-9E29-4757-8B5E-C5D466FD1D49}"/>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82939" tIns="82939" rIns="82939" bIns="82939" anchor="ctr" anchorCtr="0">
                <a:noAutofit/>
              </a:bodyPr>
              <a:lstStyle/>
              <a:p>
                <a:endParaRPr sz="1633"/>
              </a:p>
            </p:txBody>
          </p:sp>
          <p:sp>
            <p:nvSpPr>
              <p:cNvPr id="80" name="Google Shape;10335;p72">
                <a:extLst>
                  <a:ext uri="{FF2B5EF4-FFF2-40B4-BE49-F238E27FC236}">
                    <a16:creationId xmlns:a16="http://schemas.microsoft.com/office/drawing/2014/main" id="{CB82C2F1-EC67-43B1-9376-2CA7347DC31B}"/>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82939" tIns="82939" rIns="82939" bIns="82939" anchor="ctr" anchorCtr="0">
                <a:noAutofit/>
              </a:bodyPr>
              <a:lstStyle/>
              <a:p>
                <a:endParaRPr sz="1633"/>
              </a:p>
            </p:txBody>
          </p:sp>
          <p:sp>
            <p:nvSpPr>
              <p:cNvPr id="81" name="Google Shape;10336;p72">
                <a:extLst>
                  <a:ext uri="{FF2B5EF4-FFF2-40B4-BE49-F238E27FC236}">
                    <a16:creationId xmlns:a16="http://schemas.microsoft.com/office/drawing/2014/main" id="{C47FE739-1F52-49A1-B441-10C7463DBE77}"/>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82939" tIns="82939" rIns="82939" bIns="82939" anchor="ctr" anchorCtr="0">
                <a:noAutofit/>
              </a:bodyPr>
              <a:lstStyle/>
              <a:p>
                <a:endParaRPr sz="1633"/>
              </a:p>
            </p:txBody>
          </p:sp>
        </p:grpSp>
      </p:grpSp>
      <p:grpSp>
        <p:nvGrpSpPr>
          <p:cNvPr id="3" name="Group 2">
            <a:extLst>
              <a:ext uri="{FF2B5EF4-FFF2-40B4-BE49-F238E27FC236}">
                <a16:creationId xmlns:a16="http://schemas.microsoft.com/office/drawing/2014/main" id="{B8C9CA4B-5BC3-49AE-8BC0-92A57DBABF14}"/>
              </a:ext>
            </a:extLst>
          </p:cNvPr>
          <p:cNvGrpSpPr/>
          <p:nvPr/>
        </p:nvGrpSpPr>
        <p:grpSpPr>
          <a:xfrm>
            <a:off x="1538230" y="4624172"/>
            <a:ext cx="602726" cy="602726"/>
            <a:chOff x="389299" y="5804034"/>
            <a:chExt cx="664394" cy="664394"/>
          </a:xfrm>
        </p:grpSpPr>
        <p:sp>
          <p:nvSpPr>
            <p:cNvPr id="55" name="Oval 54">
              <a:extLst>
                <a:ext uri="{FF2B5EF4-FFF2-40B4-BE49-F238E27FC236}">
                  <a16:creationId xmlns:a16="http://schemas.microsoft.com/office/drawing/2014/main" id="{C3A6F0CB-E2F9-4D28-A7EA-64D35B6895AE}"/>
                </a:ext>
              </a:extLst>
            </p:cNvPr>
            <p:cNvSpPr/>
            <p:nvPr/>
          </p:nvSpPr>
          <p:spPr>
            <a:xfrm>
              <a:off x="389299" y="5804034"/>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83" name="Google Shape;10514;p73">
              <a:extLst>
                <a:ext uri="{FF2B5EF4-FFF2-40B4-BE49-F238E27FC236}">
                  <a16:creationId xmlns:a16="http://schemas.microsoft.com/office/drawing/2014/main" id="{668FBE5D-B7D4-4F60-9B01-389F28FD5F64}"/>
                </a:ext>
              </a:extLst>
            </p:cNvPr>
            <p:cNvGrpSpPr/>
            <p:nvPr/>
          </p:nvGrpSpPr>
          <p:grpSpPr>
            <a:xfrm>
              <a:off x="540239" y="5928524"/>
              <a:ext cx="354527" cy="425724"/>
              <a:chOff x="-35495600" y="2631825"/>
              <a:chExt cx="292225" cy="291450"/>
            </a:xfrm>
            <a:solidFill>
              <a:schemeClr val="bg1"/>
            </a:solidFill>
          </p:grpSpPr>
          <p:sp>
            <p:nvSpPr>
              <p:cNvPr id="85" name="Google Shape;10515;p73">
                <a:extLst>
                  <a:ext uri="{FF2B5EF4-FFF2-40B4-BE49-F238E27FC236}">
                    <a16:creationId xmlns:a16="http://schemas.microsoft.com/office/drawing/2014/main" id="{F3FE7B3E-8DA8-46A1-AA6A-496E7D4F05C1}"/>
                  </a:ext>
                </a:extLst>
              </p:cNvPr>
              <p:cNvSpPr/>
              <p:nvPr/>
            </p:nvSpPr>
            <p:spPr>
              <a:xfrm>
                <a:off x="-35495600" y="2735025"/>
                <a:ext cx="137075" cy="188250"/>
              </a:xfrm>
              <a:custGeom>
                <a:avLst/>
                <a:gdLst/>
                <a:ahLst/>
                <a:cxnLst/>
                <a:rect l="l" t="t" r="r" b="b"/>
                <a:pathLst>
                  <a:path w="5483" h="7530" extrusionOk="0">
                    <a:moveTo>
                      <a:pt x="4443" y="662"/>
                    </a:moveTo>
                    <a:cubicBezTo>
                      <a:pt x="4663" y="662"/>
                      <a:pt x="4821" y="819"/>
                      <a:pt x="4821" y="1040"/>
                    </a:cubicBezTo>
                    <a:lnTo>
                      <a:pt x="4821" y="1386"/>
                    </a:lnTo>
                    <a:lnTo>
                      <a:pt x="662" y="1386"/>
                    </a:lnTo>
                    <a:lnTo>
                      <a:pt x="662" y="1040"/>
                    </a:lnTo>
                    <a:cubicBezTo>
                      <a:pt x="725" y="819"/>
                      <a:pt x="820" y="662"/>
                      <a:pt x="1040" y="662"/>
                    </a:cubicBezTo>
                    <a:close/>
                    <a:moveTo>
                      <a:pt x="4821" y="2048"/>
                    </a:moveTo>
                    <a:lnTo>
                      <a:pt x="4821" y="5482"/>
                    </a:lnTo>
                    <a:lnTo>
                      <a:pt x="662" y="5482"/>
                    </a:lnTo>
                    <a:lnTo>
                      <a:pt x="662" y="2048"/>
                    </a:lnTo>
                    <a:close/>
                    <a:moveTo>
                      <a:pt x="4852" y="6143"/>
                    </a:moveTo>
                    <a:lnTo>
                      <a:pt x="4852" y="6490"/>
                    </a:lnTo>
                    <a:cubicBezTo>
                      <a:pt x="4821" y="6711"/>
                      <a:pt x="4663" y="6868"/>
                      <a:pt x="4506" y="6868"/>
                    </a:cubicBezTo>
                    <a:lnTo>
                      <a:pt x="1072" y="6868"/>
                    </a:lnTo>
                    <a:cubicBezTo>
                      <a:pt x="883" y="6868"/>
                      <a:pt x="725" y="6711"/>
                      <a:pt x="725" y="6490"/>
                    </a:cubicBezTo>
                    <a:lnTo>
                      <a:pt x="725" y="6143"/>
                    </a:lnTo>
                    <a:close/>
                    <a:moveTo>
                      <a:pt x="1040" y="0"/>
                    </a:moveTo>
                    <a:cubicBezTo>
                      <a:pt x="473" y="0"/>
                      <a:pt x="0" y="473"/>
                      <a:pt x="0" y="1040"/>
                    </a:cubicBezTo>
                    <a:lnTo>
                      <a:pt x="0" y="6490"/>
                    </a:lnTo>
                    <a:cubicBezTo>
                      <a:pt x="0" y="7057"/>
                      <a:pt x="473" y="7530"/>
                      <a:pt x="1040" y="7530"/>
                    </a:cubicBezTo>
                    <a:lnTo>
                      <a:pt x="4443" y="7530"/>
                    </a:lnTo>
                    <a:cubicBezTo>
                      <a:pt x="5010" y="7530"/>
                      <a:pt x="5482" y="7057"/>
                      <a:pt x="5482" y="6490"/>
                    </a:cubicBezTo>
                    <a:lnTo>
                      <a:pt x="5482" y="1040"/>
                    </a:lnTo>
                    <a:cubicBezTo>
                      <a:pt x="5482" y="473"/>
                      <a:pt x="5010" y="0"/>
                      <a:pt x="4443" y="0"/>
                    </a:cubicBezTo>
                    <a:close/>
                  </a:path>
                </a:pathLst>
              </a:custGeom>
              <a:grpFill/>
              <a:ln>
                <a:noFill/>
              </a:ln>
            </p:spPr>
            <p:txBody>
              <a:bodyPr spcFirstLastPara="1" wrap="square" lIns="82939" tIns="82939" rIns="82939" bIns="82939" anchor="ctr" anchorCtr="0">
                <a:noAutofit/>
              </a:bodyPr>
              <a:lstStyle/>
              <a:p>
                <a:endParaRPr sz="1633"/>
              </a:p>
            </p:txBody>
          </p:sp>
          <p:sp>
            <p:nvSpPr>
              <p:cNvPr id="86" name="Google Shape;10516;p73">
                <a:extLst>
                  <a:ext uri="{FF2B5EF4-FFF2-40B4-BE49-F238E27FC236}">
                    <a16:creationId xmlns:a16="http://schemas.microsoft.com/office/drawing/2014/main" id="{0CE11ED4-A08A-4E25-9369-8CEB9CAD1FCD}"/>
                  </a:ext>
                </a:extLst>
              </p:cNvPr>
              <p:cNvSpPr/>
              <p:nvPr/>
            </p:nvSpPr>
            <p:spPr>
              <a:xfrm>
                <a:off x="-35339650" y="2631825"/>
                <a:ext cx="136275" cy="188275"/>
              </a:xfrm>
              <a:custGeom>
                <a:avLst/>
                <a:gdLst/>
                <a:ahLst/>
                <a:cxnLst/>
                <a:rect l="l" t="t" r="r" b="b"/>
                <a:pathLst>
                  <a:path w="5451" h="7531" extrusionOk="0">
                    <a:moveTo>
                      <a:pt x="4411" y="662"/>
                    </a:moveTo>
                    <a:cubicBezTo>
                      <a:pt x="4600" y="662"/>
                      <a:pt x="4758" y="820"/>
                      <a:pt x="4758" y="1009"/>
                    </a:cubicBezTo>
                    <a:lnTo>
                      <a:pt x="4758" y="1387"/>
                    </a:lnTo>
                    <a:lnTo>
                      <a:pt x="631" y="1387"/>
                    </a:lnTo>
                    <a:lnTo>
                      <a:pt x="631" y="1009"/>
                    </a:lnTo>
                    <a:cubicBezTo>
                      <a:pt x="631" y="820"/>
                      <a:pt x="788" y="662"/>
                      <a:pt x="977" y="662"/>
                    </a:cubicBezTo>
                    <a:close/>
                    <a:moveTo>
                      <a:pt x="4758" y="2049"/>
                    </a:moveTo>
                    <a:lnTo>
                      <a:pt x="4758" y="5483"/>
                    </a:lnTo>
                    <a:lnTo>
                      <a:pt x="631" y="5483"/>
                    </a:lnTo>
                    <a:lnTo>
                      <a:pt x="631" y="2049"/>
                    </a:lnTo>
                    <a:close/>
                    <a:moveTo>
                      <a:pt x="4789" y="6144"/>
                    </a:moveTo>
                    <a:lnTo>
                      <a:pt x="4789" y="6491"/>
                    </a:lnTo>
                    <a:cubicBezTo>
                      <a:pt x="4758" y="6680"/>
                      <a:pt x="4600" y="6837"/>
                      <a:pt x="4443" y="6837"/>
                    </a:cubicBezTo>
                    <a:lnTo>
                      <a:pt x="1009" y="6837"/>
                    </a:lnTo>
                    <a:cubicBezTo>
                      <a:pt x="820" y="6837"/>
                      <a:pt x="662" y="6680"/>
                      <a:pt x="662" y="6491"/>
                    </a:cubicBezTo>
                    <a:lnTo>
                      <a:pt x="662" y="6144"/>
                    </a:lnTo>
                    <a:close/>
                    <a:moveTo>
                      <a:pt x="1009" y="1"/>
                    </a:moveTo>
                    <a:cubicBezTo>
                      <a:pt x="473" y="1"/>
                      <a:pt x="0" y="473"/>
                      <a:pt x="0" y="1009"/>
                    </a:cubicBezTo>
                    <a:lnTo>
                      <a:pt x="0" y="6491"/>
                    </a:lnTo>
                    <a:cubicBezTo>
                      <a:pt x="0" y="7058"/>
                      <a:pt x="473" y="7531"/>
                      <a:pt x="1009" y="7531"/>
                    </a:cubicBezTo>
                    <a:lnTo>
                      <a:pt x="4443" y="7531"/>
                    </a:lnTo>
                    <a:cubicBezTo>
                      <a:pt x="4978" y="7531"/>
                      <a:pt x="5451" y="7058"/>
                      <a:pt x="5451" y="6491"/>
                    </a:cubicBezTo>
                    <a:lnTo>
                      <a:pt x="5451" y="1009"/>
                    </a:lnTo>
                    <a:cubicBezTo>
                      <a:pt x="5451" y="442"/>
                      <a:pt x="4978" y="1"/>
                      <a:pt x="4443" y="1"/>
                    </a:cubicBezTo>
                    <a:close/>
                  </a:path>
                </a:pathLst>
              </a:custGeom>
              <a:grpFill/>
              <a:ln>
                <a:noFill/>
              </a:ln>
            </p:spPr>
            <p:txBody>
              <a:bodyPr spcFirstLastPara="1" wrap="square" lIns="82939" tIns="82939" rIns="82939" bIns="82939" anchor="ctr" anchorCtr="0">
                <a:noAutofit/>
              </a:bodyPr>
              <a:lstStyle/>
              <a:p>
                <a:endParaRPr sz="1633"/>
              </a:p>
            </p:txBody>
          </p:sp>
          <p:sp>
            <p:nvSpPr>
              <p:cNvPr id="87" name="Google Shape;10517;p73">
                <a:extLst>
                  <a:ext uri="{FF2B5EF4-FFF2-40B4-BE49-F238E27FC236}">
                    <a16:creationId xmlns:a16="http://schemas.microsoft.com/office/drawing/2014/main" id="{46C3DCE2-F311-4CAD-AF69-CB822B98623C}"/>
                  </a:ext>
                </a:extLst>
              </p:cNvPr>
              <p:cNvSpPr/>
              <p:nvPr/>
            </p:nvSpPr>
            <p:spPr>
              <a:xfrm>
                <a:off x="-35341225" y="2836625"/>
                <a:ext cx="85075" cy="84500"/>
              </a:xfrm>
              <a:custGeom>
                <a:avLst/>
                <a:gdLst/>
                <a:ahLst/>
                <a:cxnLst/>
                <a:rect l="l" t="t" r="r" b="b"/>
                <a:pathLst>
                  <a:path w="3403" h="3380" extrusionOk="0">
                    <a:moveTo>
                      <a:pt x="3056" y="0"/>
                    </a:moveTo>
                    <a:cubicBezTo>
                      <a:pt x="2836" y="0"/>
                      <a:pt x="2678" y="158"/>
                      <a:pt x="2678" y="347"/>
                    </a:cubicBezTo>
                    <a:lnTo>
                      <a:pt x="2678" y="1008"/>
                    </a:lnTo>
                    <a:cubicBezTo>
                      <a:pt x="2678" y="1575"/>
                      <a:pt x="2206" y="2048"/>
                      <a:pt x="1670" y="2048"/>
                    </a:cubicBezTo>
                    <a:lnTo>
                      <a:pt x="1103" y="2048"/>
                    </a:lnTo>
                    <a:lnTo>
                      <a:pt x="1229" y="1922"/>
                    </a:lnTo>
                    <a:cubicBezTo>
                      <a:pt x="1418" y="1859"/>
                      <a:pt x="1418" y="1638"/>
                      <a:pt x="1261" y="1481"/>
                    </a:cubicBezTo>
                    <a:cubicBezTo>
                      <a:pt x="1213" y="1418"/>
                      <a:pt x="1127" y="1386"/>
                      <a:pt x="1036" y="1386"/>
                    </a:cubicBezTo>
                    <a:cubicBezTo>
                      <a:pt x="946" y="1386"/>
                      <a:pt x="851" y="1418"/>
                      <a:pt x="788" y="1481"/>
                    </a:cubicBezTo>
                    <a:lnTo>
                      <a:pt x="126" y="2142"/>
                    </a:lnTo>
                    <a:cubicBezTo>
                      <a:pt x="0" y="2268"/>
                      <a:pt x="0" y="2521"/>
                      <a:pt x="126" y="2615"/>
                    </a:cubicBezTo>
                    <a:lnTo>
                      <a:pt x="788" y="3308"/>
                    </a:lnTo>
                    <a:cubicBezTo>
                      <a:pt x="851" y="3355"/>
                      <a:pt x="946" y="3379"/>
                      <a:pt x="1036" y="3379"/>
                    </a:cubicBezTo>
                    <a:cubicBezTo>
                      <a:pt x="1127" y="3379"/>
                      <a:pt x="1213" y="3355"/>
                      <a:pt x="1261" y="3308"/>
                    </a:cubicBezTo>
                    <a:cubicBezTo>
                      <a:pt x="1387" y="3182"/>
                      <a:pt x="1387" y="2930"/>
                      <a:pt x="1261" y="2836"/>
                    </a:cubicBezTo>
                    <a:lnTo>
                      <a:pt x="1166" y="2710"/>
                    </a:lnTo>
                    <a:lnTo>
                      <a:pt x="1702" y="2710"/>
                    </a:lnTo>
                    <a:cubicBezTo>
                      <a:pt x="2647" y="2710"/>
                      <a:pt x="3403" y="1953"/>
                      <a:pt x="3403" y="1008"/>
                    </a:cubicBezTo>
                    <a:lnTo>
                      <a:pt x="3403" y="347"/>
                    </a:lnTo>
                    <a:cubicBezTo>
                      <a:pt x="3403" y="158"/>
                      <a:pt x="3245" y="0"/>
                      <a:pt x="3056" y="0"/>
                    </a:cubicBezTo>
                    <a:close/>
                  </a:path>
                </a:pathLst>
              </a:custGeom>
              <a:grpFill/>
              <a:ln>
                <a:noFill/>
              </a:ln>
            </p:spPr>
            <p:txBody>
              <a:bodyPr spcFirstLastPara="1" wrap="square" lIns="82939" tIns="82939" rIns="82939" bIns="82939" anchor="ctr" anchorCtr="0">
                <a:noAutofit/>
              </a:bodyPr>
              <a:lstStyle/>
              <a:p>
                <a:endParaRPr sz="1633"/>
              </a:p>
            </p:txBody>
          </p:sp>
          <p:sp>
            <p:nvSpPr>
              <p:cNvPr id="88" name="Google Shape;10518;p73">
                <a:extLst>
                  <a:ext uri="{FF2B5EF4-FFF2-40B4-BE49-F238E27FC236}">
                    <a16:creationId xmlns:a16="http://schemas.microsoft.com/office/drawing/2014/main" id="{D26A3BB0-0FEC-4AB1-AD80-55DA16DB3D24}"/>
                  </a:ext>
                </a:extLst>
              </p:cNvPr>
              <p:cNvSpPr/>
              <p:nvPr/>
            </p:nvSpPr>
            <p:spPr>
              <a:xfrm>
                <a:off x="-35442050" y="2632625"/>
                <a:ext cx="84300" cy="85075"/>
              </a:xfrm>
              <a:custGeom>
                <a:avLst/>
                <a:gdLst/>
                <a:ahLst/>
                <a:cxnLst/>
                <a:rect l="l" t="t" r="r" b="b"/>
                <a:pathLst>
                  <a:path w="3372" h="3403" extrusionOk="0">
                    <a:moveTo>
                      <a:pt x="2348" y="0"/>
                    </a:moveTo>
                    <a:cubicBezTo>
                      <a:pt x="2261" y="0"/>
                      <a:pt x="2175" y="32"/>
                      <a:pt x="2112" y="95"/>
                    </a:cubicBezTo>
                    <a:cubicBezTo>
                      <a:pt x="1986" y="189"/>
                      <a:pt x="1986" y="441"/>
                      <a:pt x="2112" y="567"/>
                    </a:cubicBezTo>
                    <a:lnTo>
                      <a:pt x="2238" y="662"/>
                    </a:lnTo>
                    <a:lnTo>
                      <a:pt x="1671" y="662"/>
                    </a:lnTo>
                    <a:cubicBezTo>
                      <a:pt x="725" y="662"/>
                      <a:pt x="1" y="1418"/>
                      <a:pt x="1" y="2363"/>
                    </a:cubicBezTo>
                    <a:lnTo>
                      <a:pt x="1" y="3025"/>
                    </a:lnTo>
                    <a:cubicBezTo>
                      <a:pt x="1" y="3245"/>
                      <a:pt x="158" y="3403"/>
                      <a:pt x="347" y="3403"/>
                    </a:cubicBezTo>
                    <a:cubicBezTo>
                      <a:pt x="536" y="3403"/>
                      <a:pt x="694" y="3245"/>
                      <a:pt x="694" y="3025"/>
                    </a:cubicBezTo>
                    <a:lnTo>
                      <a:pt x="694" y="2363"/>
                    </a:lnTo>
                    <a:cubicBezTo>
                      <a:pt x="694" y="1828"/>
                      <a:pt x="1166" y="1355"/>
                      <a:pt x="1734" y="1355"/>
                    </a:cubicBezTo>
                    <a:lnTo>
                      <a:pt x="2269" y="1355"/>
                    </a:lnTo>
                    <a:lnTo>
                      <a:pt x="2143" y="1450"/>
                    </a:lnTo>
                    <a:cubicBezTo>
                      <a:pt x="1954" y="1544"/>
                      <a:pt x="1954" y="1765"/>
                      <a:pt x="2112" y="1891"/>
                    </a:cubicBezTo>
                    <a:cubicBezTo>
                      <a:pt x="2175" y="1954"/>
                      <a:pt x="2261" y="1985"/>
                      <a:pt x="2348" y="1985"/>
                    </a:cubicBezTo>
                    <a:cubicBezTo>
                      <a:pt x="2435" y="1985"/>
                      <a:pt x="2521" y="1954"/>
                      <a:pt x="2584" y="1891"/>
                    </a:cubicBezTo>
                    <a:lnTo>
                      <a:pt x="3246" y="1229"/>
                    </a:lnTo>
                    <a:cubicBezTo>
                      <a:pt x="3372" y="1103"/>
                      <a:pt x="3372" y="883"/>
                      <a:pt x="3246" y="756"/>
                    </a:cubicBezTo>
                    <a:lnTo>
                      <a:pt x="2584" y="95"/>
                    </a:lnTo>
                    <a:cubicBezTo>
                      <a:pt x="2521" y="32"/>
                      <a:pt x="2435" y="0"/>
                      <a:pt x="2348" y="0"/>
                    </a:cubicBezTo>
                    <a:close/>
                  </a:path>
                </a:pathLst>
              </a:custGeom>
              <a:grpFill/>
              <a:ln>
                <a:noFill/>
              </a:ln>
            </p:spPr>
            <p:txBody>
              <a:bodyPr spcFirstLastPara="1" wrap="square" lIns="82939" tIns="82939" rIns="82939" bIns="82939" anchor="ctr" anchorCtr="0">
                <a:noAutofit/>
              </a:bodyPr>
              <a:lstStyle/>
              <a:p>
                <a:endParaRPr sz="1633"/>
              </a:p>
            </p:txBody>
          </p:sp>
        </p:grpSp>
      </p:grpSp>
      <p:grpSp>
        <p:nvGrpSpPr>
          <p:cNvPr id="11" name="Group 10">
            <a:extLst>
              <a:ext uri="{FF2B5EF4-FFF2-40B4-BE49-F238E27FC236}">
                <a16:creationId xmlns:a16="http://schemas.microsoft.com/office/drawing/2014/main" id="{B34BFD33-CD91-40FD-A3FE-E6E9A01BCAB9}"/>
              </a:ext>
            </a:extLst>
          </p:cNvPr>
          <p:cNvGrpSpPr/>
          <p:nvPr/>
        </p:nvGrpSpPr>
        <p:grpSpPr>
          <a:xfrm>
            <a:off x="6385320" y="5673491"/>
            <a:ext cx="2690169" cy="602726"/>
            <a:chOff x="5703943" y="6619608"/>
            <a:chExt cx="2965413" cy="664394"/>
          </a:xfrm>
        </p:grpSpPr>
        <p:sp>
          <p:nvSpPr>
            <p:cNvPr id="64" name="Oval 63">
              <a:extLst>
                <a:ext uri="{FF2B5EF4-FFF2-40B4-BE49-F238E27FC236}">
                  <a16:creationId xmlns:a16="http://schemas.microsoft.com/office/drawing/2014/main" id="{40C0E36A-CC22-4EA3-AFF5-646744DFC593}"/>
                </a:ext>
              </a:extLst>
            </p:cNvPr>
            <p:cNvSpPr/>
            <p:nvPr/>
          </p:nvSpPr>
          <p:spPr>
            <a:xfrm>
              <a:off x="5703943" y="6619608"/>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65" name="TextBox 64">
              <a:extLst>
                <a:ext uri="{FF2B5EF4-FFF2-40B4-BE49-F238E27FC236}">
                  <a16:creationId xmlns:a16="http://schemas.microsoft.com/office/drawing/2014/main" id="{ED1F0463-4933-4712-896D-6273FDE9E451}"/>
                </a:ext>
              </a:extLst>
            </p:cNvPr>
            <p:cNvSpPr txBox="1"/>
            <p:nvPr/>
          </p:nvSpPr>
          <p:spPr>
            <a:xfrm>
              <a:off x="6480493" y="6660039"/>
              <a:ext cx="2188863" cy="572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a:solidFill>
                    <a:schemeClr val="bg1"/>
                  </a:solidFill>
                  <a:latin typeface="Century Gothic" panose="020B0502020202020204" pitchFamily="34" charset="0"/>
                </a:rPr>
                <a:t>Be Ready To Adapt</a:t>
              </a:r>
            </a:p>
            <a:p>
              <a:pPr algn="l"/>
              <a:r>
                <a:rPr lang="en-US" sz="907">
                  <a:solidFill>
                    <a:schemeClr val="bg1"/>
                  </a:solidFill>
                  <a:latin typeface="Century Gothic" panose="020B0502020202020204" pitchFamily="34" charset="0"/>
                </a:rPr>
                <a:t>Be ready to adapt working including WFH – equipment, work areas, PPE</a:t>
              </a:r>
            </a:p>
          </p:txBody>
        </p:sp>
        <p:grpSp>
          <p:nvGrpSpPr>
            <p:cNvPr id="89" name="Google Shape;10154;p72">
              <a:extLst>
                <a:ext uri="{FF2B5EF4-FFF2-40B4-BE49-F238E27FC236}">
                  <a16:creationId xmlns:a16="http://schemas.microsoft.com/office/drawing/2014/main" id="{4265718F-8D5A-49E5-ABF6-68E786459A76}"/>
                </a:ext>
              </a:extLst>
            </p:cNvPr>
            <p:cNvGrpSpPr/>
            <p:nvPr/>
          </p:nvGrpSpPr>
          <p:grpSpPr>
            <a:xfrm>
              <a:off x="5861841" y="6769586"/>
              <a:ext cx="368987" cy="363666"/>
              <a:chOff x="-64774725" y="1916550"/>
              <a:chExt cx="319000" cy="314400"/>
            </a:xfrm>
            <a:solidFill>
              <a:schemeClr val="bg1"/>
            </a:solidFill>
          </p:grpSpPr>
          <p:sp>
            <p:nvSpPr>
              <p:cNvPr id="93" name="Google Shape;10155;p72">
                <a:extLst>
                  <a:ext uri="{FF2B5EF4-FFF2-40B4-BE49-F238E27FC236}">
                    <a16:creationId xmlns:a16="http://schemas.microsoft.com/office/drawing/2014/main" id="{B3B7EE21-DE4A-4C9F-8A08-AC93887F2C6B}"/>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grpFill/>
              <a:ln>
                <a:noFill/>
              </a:ln>
            </p:spPr>
            <p:txBody>
              <a:bodyPr spcFirstLastPara="1" wrap="square" lIns="82939" tIns="82939" rIns="82939" bIns="82939" anchor="ctr" anchorCtr="0">
                <a:noAutofit/>
              </a:bodyPr>
              <a:lstStyle/>
              <a:p>
                <a:endParaRPr sz="1633"/>
              </a:p>
            </p:txBody>
          </p:sp>
          <p:sp>
            <p:nvSpPr>
              <p:cNvPr id="94" name="Google Shape;10156;p72">
                <a:extLst>
                  <a:ext uri="{FF2B5EF4-FFF2-40B4-BE49-F238E27FC236}">
                    <a16:creationId xmlns:a16="http://schemas.microsoft.com/office/drawing/2014/main" id="{1F8C1AE1-1047-420B-AADC-876880FCEDB0}"/>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grpFill/>
              <a:ln>
                <a:noFill/>
              </a:ln>
            </p:spPr>
            <p:txBody>
              <a:bodyPr spcFirstLastPara="1" wrap="square" lIns="82939" tIns="82939" rIns="82939" bIns="82939" anchor="ctr" anchorCtr="0">
                <a:noAutofit/>
              </a:bodyPr>
              <a:lstStyle/>
              <a:p>
                <a:endParaRPr sz="1633"/>
              </a:p>
            </p:txBody>
          </p:sp>
        </p:grpSp>
      </p:grpSp>
      <p:grpSp>
        <p:nvGrpSpPr>
          <p:cNvPr id="7" name="Group 6">
            <a:extLst>
              <a:ext uri="{FF2B5EF4-FFF2-40B4-BE49-F238E27FC236}">
                <a16:creationId xmlns:a16="http://schemas.microsoft.com/office/drawing/2014/main" id="{4B70F254-A93B-4170-81D6-98D2D23F3893}"/>
              </a:ext>
            </a:extLst>
          </p:cNvPr>
          <p:cNvGrpSpPr/>
          <p:nvPr/>
        </p:nvGrpSpPr>
        <p:grpSpPr>
          <a:xfrm>
            <a:off x="3984634" y="5649734"/>
            <a:ext cx="2320503" cy="702392"/>
            <a:chOff x="3018515" y="6542109"/>
            <a:chExt cx="2557925" cy="774257"/>
          </a:xfrm>
        </p:grpSpPr>
        <p:sp>
          <p:nvSpPr>
            <p:cNvPr id="95" name="Oval 94">
              <a:extLst>
                <a:ext uri="{FF2B5EF4-FFF2-40B4-BE49-F238E27FC236}">
                  <a16:creationId xmlns:a16="http://schemas.microsoft.com/office/drawing/2014/main" id="{9E2C97F0-7133-49F5-88C8-B0AFF2719A91}"/>
                </a:ext>
              </a:extLst>
            </p:cNvPr>
            <p:cNvSpPr/>
            <p:nvPr/>
          </p:nvSpPr>
          <p:spPr>
            <a:xfrm>
              <a:off x="3018515" y="6579406"/>
              <a:ext cx="664394" cy="664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6" name="TextBox 95">
              <a:extLst>
                <a:ext uri="{FF2B5EF4-FFF2-40B4-BE49-F238E27FC236}">
                  <a16:creationId xmlns:a16="http://schemas.microsoft.com/office/drawing/2014/main" id="{D7AB84A4-F93E-4FDE-9C46-91CD567C26C9}"/>
                </a:ext>
              </a:extLst>
            </p:cNvPr>
            <p:cNvSpPr txBox="1"/>
            <p:nvPr/>
          </p:nvSpPr>
          <p:spPr>
            <a:xfrm>
              <a:off x="3682909" y="6542109"/>
              <a:ext cx="1893531" cy="77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70" b="1">
                  <a:solidFill>
                    <a:schemeClr val="bg1"/>
                  </a:solidFill>
                  <a:latin typeface="Century Gothic" panose="020B0502020202020204" pitchFamily="34" charset="0"/>
                </a:rPr>
                <a:t>Physical Distancing</a:t>
              </a:r>
            </a:p>
            <a:p>
              <a:pPr algn="l"/>
              <a:r>
                <a:rPr lang="en-US" sz="907">
                  <a:solidFill>
                    <a:schemeClr val="bg1"/>
                  </a:solidFill>
                  <a:latin typeface="Century Gothic" panose="020B0502020202020204" pitchFamily="34" charset="0"/>
                </a:rPr>
                <a:t>Be vigilant about hand hygiene</a:t>
              </a:r>
            </a:p>
          </p:txBody>
        </p:sp>
      </p:grpSp>
      <p:sp>
        <p:nvSpPr>
          <p:cNvPr id="101" name="TextBox 100">
            <a:extLst>
              <a:ext uri="{FF2B5EF4-FFF2-40B4-BE49-F238E27FC236}">
                <a16:creationId xmlns:a16="http://schemas.microsoft.com/office/drawing/2014/main" id="{3E8CF19F-05D0-4D9A-A298-444E160FDD17}"/>
              </a:ext>
            </a:extLst>
          </p:cNvPr>
          <p:cNvSpPr txBox="1"/>
          <p:nvPr/>
        </p:nvSpPr>
        <p:spPr>
          <a:xfrm>
            <a:off x="8107337" y="343486"/>
            <a:ext cx="2427247" cy="3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540" b="1" dirty="0">
                <a:solidFill>
                  <a:schemeClr val="bg1"/>
                </a:solidFill>
                <a:latin typeface="Century Gothic" panose="020B0502020202020204" pitchFamily="34" charset="0"/>
              </a:rPr>
              <a:t>Risk Controls</a:t>
            </a:r>
          </a:p>
        </p:txBody>
      </p:sp>
      <p:sp>
        <p:nvSpPr>
          <p:cNvPr id="102" name="Freeform 208">
            <a:extLst>
              <a:ext uri="{FF2B5EF4-FFF2-40B4-BE49-F238E27FC236}">
                <a16:creationId xmlns:a16="http://schemas.microsoft.com/office/drawing/2014/main" id="{D64F4C6B-39C8-4964-8614-9B4C7395F28E}"/>
              </a:ext>
            </a:extLst>
          </p:cNvPr>
          <p:cNvSpPr/>
          <p:nvPr/>
        </p:nvSpPr>
        <p:spPr>
          <a:xfrm>
            <a:off x="4386110" y="5780572"/>
            <a:ext cx="148347" cy="404131"/>
          </a:xfrm>
          <a:custGeom>
            <a:avLst/>
            <a:gdLst>
              <a:gd name="connsiteX0" fmla="*/ 453796 w 455793"/>
              <a:gd name="connsiteY0" fmla="*/ 392817 h 1241684"/>
              <a:gd name="connsiteX1" fmla="*/ 373026 w 455793"/>
              <a:gd name="connsiteY1" fmla="*/ 243801 h 1241684"/>
              <a:gd name="connsiteX2" fmla="*/ 292351 w 455793"/>
              <a:gd name="connsiteY2" fmla="*/ 224793 h 1241684"/>
              <a:gd name="connsiteX3" fmla="*/ 274846 w 455793"/>
              <a:gd name="connsiteY3" fmla="*/ 205026 h 1241684"/>
              <a:gd name="connsiteX4" fmla="*/ 274846 w 455793"/>
              <a:gd name="connsiteY4" fmla="*/ 193431 h 1241684"/>
              <a:gd name="connsiteX5" fmla="*/ 281030 w 455793"/>
              <a:gd name="connsiteY5" fmla="*/ 182787 h 1241684"/>
              <a:gd name="connsiteX6" fmla="*/ 321938 w 455793"/>
              <a:gd name="connsiteY6" fmla="*/ 93169 h 1241684"/>
              <a:gd name="connsiteX7" fmla="*/ 226327 w 455793"/>
              <a:gd name="connsiteY7" fmla="*/ 33 h 1241684"/>
              <a:gd name="connsiteX8" fmla="*/ 130269 w 455793"/>
              <a:gd name="connsiteY8" fmla="*/ 91049 h 1241684"/>
              <a:gd name="connsiteX9" fmla="*/ 130240 w 455793"/>
              <a:gd name="connsiteY9" fmla="*/ 93169 h 1241684"/>
              <a:gd name="connsiteX10" fmla="*/ 175144 w 455793"/>
              <a:gd name="connsiteY10" fmla="*/ 184688 h 1241684"/>
              <a:gd name="connsiteX11" fmla="*/ 182089 w 455793"/>
              <a:gd name="connsiteY11" fmla="*/ 195047 h 1241684"/>
              <a:gd name="connsiteX12" fmla="*/ 182089 w 455793"/>
              <a:gd name="connsiteY12" fmla="*/ 205121 h 1241684"/>
              <a:gd name="connsiteX13" fmla="*/ 165250 w 455793"/>
              <a:gd name="connsiteY13" fmla="*/ 224889 h 1241684"/>
              <a:gd name="connsiteX14" fmla="*/ 77060 w 455793"/>
              <a:gd name="connsiteY14" fmla="*/ 249693 h 1241684"/>
              <a:gd name="connsiteX15" fmla="*/ 0 w 455793"/>
              <a:gd name="connsiteY15" fmla="*/ 409163 h 1241684"/>
              <a:gd name="connsiteX16" fmla="*/ 1522 w 455793"/>
              <a:gd name="connsiteY16" fmla="*/ 685623 h 1241684"/>
              <a:gd name="connsiteX17" fmla="*/ 1522 w 455793"/>
              <a:gd name="connsiteY17" fmla="*/ 685623 h 1241684"/>
              <a:gd name="connsiteX18" fmla="*/ 1522 w 455793"/>
              <a:gd name="connsiteY18" fmla="*/ 685623 h 1241684"/>
              <a:gd name="connsiteX19" fmla="*/ 40052 w 455793"/>
              <a:gd name="connsiteY19" fmla="*/ 724112 h 1241684"/>
              <a:gd name="connsiteX20" fmla="*/ 78582 w 455793"/>
              <a:gd name="connsiteY20" fmla="*/ 685623 h 1241684"/>
              <a:gd name="connsiteX21" fmla="*/ 78582 w 455793"/>
              <a:gd name="connsiteY21" fmla="*/ 685623 h 1241684"/>
              <a:gd name="connsiteX22" fmla="*/ 78582 w 455793"/>
              <a:gd name="connsiteY22" fmla="*/ 685623 h 1241684"/>
              <a:gd name="connsiteX23" fmla="*/ 83339 w 455793"/>
              <a:gd name="connsiteY23" fmla="*/ 467040 h 1241684"/>
              <a:gd name="connsiteX24" fmla="*/ 98656 w 455793"/>
              <a:gd name="connsiteY24" fmla="*/ 419522 h 1241684"/>
              <a:gd name="connsiteX25" fmla="*/ 107027 w 455793"/>
              <a:gd name="connsiteY25" fmla="*/ 1183896 h 1241684"/>
              <a:gd name="connsiteX26" fmla="*/ 147936 w 455793"/>
              <a:gd name="connsiteY26" fmla="*/ 1240918 h 1241684"/>
              <a:gd name="connsiteX27" fmla="*/ 199309 w 455793"/>
              <a:gd name="connsiteY27" fmla="*/ 1186937 h 1241684"/>
              <a:gd name="connsiteX28" fmla="*/ 208822 w 455793"/>
              <a:gd name="connsiteY28" fmla="*/ 745020 h 1241684"/>
              <a:gd name="connsiteX29" fmla="*/ 228706 w 455793"/>
              <a:gd name="connsiteY29" fmla="*/ 725443 h 1241684"/>
              <a:gd name="connsiteX30" fmla="*/ 228706 w 455793"/>
              <a:gd name="connsiteY30" fmla="*/ 725443 h 1241684"/>
              <a:gd name="connsiteX31" fmla="*/ 248589 w 455793"/>
              <a:gd name="connsiteY31" fmla="*/ 745020 h 1241684"/>
              <a:gd name="connsiteX32" fmla="*/ 258102 w 455793"/>
              <a:gd name="connsiteY32" fmla="*/ 1184371 h 1241684"/>
              <a:gd name="connsiteX33" fmla="*/ 297964 w 455793"/>
              <a:gd name="connsiteY33" fmla="*/ 1241393 h 1241684"/>
              <a:gd name="connsiteX34" fmla="*/ 346483 w 455793"/>
              <a:gd name="connsiteY34" fmla="*/ 1187413 h 1241684"/>
              <a:gd name="connsiteX35" fmla="*/ 358661 w 455793"/>
              <a:gd name="connsiteY35" fmla="*/ 420472 h 1241684"/>
              <a:gd name="connsiteX36" fmla="*/ 374168 w 455793"/>
              <a:gd name="connsiteY36" fmla="*/ 464854 h 1241684"/>
              <a:gd name="connsiteX37" fmla="*/ 378639 w 455793"/>
              <a:gd name="connsiteY37" fmla="*/ 686288 h 1241684"/>
              <a:gd name="connsiteX38" fmla="*/ 378639 w 455793"/>
              <a:gd name="connsiteY38" fmla="*/ 686288 h 1241684"/>
              <a:gd name="connsiteX39" fmla="*/ 378639 w 455793"/>
              <a:gd name="connsiteY39" fmla="*/ 686288 h 1241684"/>
              <a:gd name="connsiteX40" fmla="*/ 419128 w 455793"/>
              <a:gd name="connsiteY40" fmla="*/ 722915 h 1241684"/>
              <a:gd name="connsiteX41" fmla="*/ 455794 w 455793"/>
              <a:gd name="connsiteY41" fmla="*/ 686288 h 1241684"/>
              <a:gd name="connsiteX42" fmla="*/ 455794 w 455793"/>
              <a:gd name="connsiteY42" fmla="*/ 686288 h 1241684"/>
              <a:gd name="connsiteX43" fmla="*/ 455794 w 455793"/>
              <a:gd name="connsiteY43" fmla="*/ 686288 h 12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793" h="1241684">
                <a:moveTo>
                  <a:pt x="453796" y="392817"/>
                </a:moveTo>
                <a:cubicBezTo>
                  <a:pt x="453796" y="289513"/>
                  <a:pt x="429156" y="269270"/>
                  <a:pt x="373026" y="243801"/>
                </a:cubicBezTo>
                <a:cubicBezTo>
                  <a:pt x="347168" y="233698"/>
                  <a:pt x="320007" y="227302"/>
                  <a:pt x="292351" y="224793"/>
                </a:cubicBezTo>
                <a:cubicBezTo>
                  <a:pt x="282362" y="223548"/>
                  <a:pt x="274865" y="215081"/>
                  <a:pt x="274846" y="205026"/>
                </a:cubicBezTo>
                <a:lnTo>
                  <a:pt x="274846" y="193431"/>
                </a:lnTo>
                <a:cubicBezTo>
                  <a:pt x="274960" y="189060"/>
                  <a:pt x="277291" y="185049"/>
                  <a:pt x="281030" y="182787"/>
                </a:cubicBezTo>
                <a:cubicBezTo>
                  <a:pt x="310617" y="163780"/>
                  <a:pt x="321938" y="123105"/>
                  <a:pt x="321938" y="93169"/>
                </a:cubicBezTo>
                <a:cubicBezTo>
                  <a:pt x="321938" y="34626"/>
                  <a:pt x="274371" y="33"/>
                  <a:pt x="226327" y="33"/>
                </a:cubicBezTo>
                <a:cubicBezTo>
                  <a:pt x="174640" y="-1335"/>
                  <a:pt x="131639" y="39416"/>
                  <a:pt x="130269" y="91049"/>
                </a:cubicBezTo>
                <a:cubicBezTo>
                  <a:pt x="130250" y="91753"/>
                  <a:pt x="130240" y="92465"/>
                  <a:pt x="130240" y="93169"/>
                </a:cubicBezTo>
                <a:cubicBezTo>
                  <a:pt x="130240" y="124911"/>
                  <a:pt x="143560" y="165966"/>
                  <a:pt x="175144" y="184688"/>
                </a:cubicBezTo>
                <a:cubicBezTo>
                  <a:pt x="179092" y="186712"/>
                  <a:pt x="181718" y="190628"/>
                  <a:pt x="182089" y="195047"/>
                </a:cubicBezTo>
                <a:lnTo>
                  <a:pt x="182089" y="205121"/>
                </a:lnTo>
                <a:cubicBezTo>
                  <a:pt x="182080" y="214938"/>
                  <a:pt x="174954" y="223311"/>
                  <a:pt x="165250" y="224889"/>
                </a:cubicBezTo>
                <a:cubicBezTo>
                  <a:pt x="135102" y="230211"/>
                  <a:pt x="105562" y="238517"/>
                  <a:pt x="77060" y="249693"/>
                </a:cubicBezTo>
                <a:cubicBezTo>
                  <a:pt x="22071" y="274402"/>
                  <a:pt x="0" y="310516"/>
                  <a:pt x="0" y="409163"/>
                </a:cubicBezTo>
                <a:lnTo>
                  <a:pt x="1522" y="685623"/>
                </a:lnTo>
                <a:lnTo>
                  <a:pt x="1522" y="685623"/>
                </a:lnTo>
                <a:lnTo>
                  <a:pt x="1522" y="685623"/>
                </a:lnTo>
                <a:cubicBezTo>
                  <a:pt x="1522" y="706882"/>
                  <a:pt x="18770" y="724112"/>
                  <a:pt x="40052" y="724112"/>
                </a:cubicBezTo>
                <a:cubicBezTo>
                  <a:pt x="61334" y="724112"/>
                  <a:pt x="78582" y="706882"/>
                  <a:pt x="78582" y="685623"/>
                </a:cubicBezTo>
                <a:lnTo>
                  <a:pt x="78582" y="685623"/>
                </a:lnTo>
                <a:lnTo>
                  <a:pt x="78582" y="685623"/>
                </a:lnTo>
                <a:lnTo>
                  <a:pt x="83339" y="467040"/>
                </a:lnTo>
                <a:cubicBezTo>
                  <a:pt x="83339" y="442141"/>
                  <a:pt x="89427" y="426080"/>
                  <a:pt x="98656" y="419522"/>
                </a:cubicBezTo>
                <a:lnTo>
                  <a:pt x="107027" y="1183896"/>
                </a:lnTo>
                <a:cubicBezTo>
                  <a:pt x="107027" y="1212407"/>
                  <a:pt x="119395" y="1237592"/>
                  <a:pt x="147936" y="1240918"/>
                </a:cubicBezTo>
                <a:cubicBezTo>
                  <a:pt x="180662" y="1244244"/>
                  <a:pt x="199309" y="1218680"/>
                  <a:pt x="199309" y="1186937"/>
                </a:cubicBezTo>
                <a:lnTo>
                  <a:pt x="208822" y="745020"/>
                </a:lnTo>
                <a:cubicBezTo>
                  <a:pt x="208927" y="734139"/>
                  <a:pt x="217813" y="725386"/>
                  <a:pt x="228706" y="725443"/>
                </a:cubicBezTo>
                <a:lnTo>
                  <a:pt x="228706" y="725443"/>
                </a:lnTo>
                <a:cubicBezTo>
                  <a:pt x="239599" y="725386"/>
                  <a:pt x="248484" y="734139"/>
                  <a:pt x="248589" y="745020"/>
                </a:cubicBezTo>
                <a:lnTo>
                  <a:pt x="258102" y="1184371"/>
                </a:lnTo>
                <a:cubicBezTo>
                  <a:pt x="258102" y="1212882"/>
                  <a:pt x="269519" y="1238067"/>
                  <a:pt x="297964" y="1241393"/>
                </a:cubicBezTo>
                <a:cubicBezTo>
                  <a:pt x="330786" y="1244719"/>
                  <a:pt x="346483" y="1219155"/>
                  <a:pt x="346483" y="1187413"/>
                </a:cubicBezTo>
                <a:lnTo>
                  <a:pt x="358661" y="420472"/>
                </a:lnTo>
                <a:cubicBezTo>
                  <a:pt x="365796" y="424749"/>
                  <a:pt x="374168" y="439955"/>
                  <a:pt x="374168" y="464854"/>
                </a:cubicBezTo>
                <a:lnTo>
                  <a:pt x="378639" y="686288"/>
                </a:lnTo>
                <a:lnTo>
                  <a:pt x="378639" y="686288"/>
                </a:lnTo>
                <a:lnTo>
                  <a:pt x="378639" y="686288"/>
                </a:lnTo>
                <a:cubicBezTo>
                  <a:pt x="379695" y="707576"/>
                  <a:pt x="397828" y="723970"/>
                  <a:pt x="419128" y="722915"/>
                </a:cubicBezTo>
                <a:cubicBezTo>
                  <a:pt x="438955" y="721927"/>
                  <a:pt x="454814" y="706093"/>
                  <a:pt x="455794" y="686288"/>
                </a:cubicBezTo>
                <a:cubicBezTo>
                  <a:pt x="455794" y="686288"/>
                  <a:pt x="455794" y="686288"/>
                  <a:pt x="455794" y="686288"/>
                </a:cubicBezTo>
                <a:lnTo>
                  <a:pt x="455794" y="686288"/>
                </a:lnTo>
                <a:close/>
              </a:path>
            </a:pathLst>
          </a:custGeom>
          <a:solidFill>
            <a:schemeClr val="bg1"/>
          </a:solidFill>
          <a:ln w="9508" cap="flat">
            <a:noFill/>
            <a:prstDash val="solid"/>
            <a:miter/>
          </a:ln>
        </p:spPr>
        <p:txBody>
          <a:bodyPr rtlCol="0" anchor="ctr"/>
          <a:lstStyle/>
          <a:p>
            <a:endParaRPr lang="en-US" sz="1633"/>
          </a:p>
        </p:txBody>
      </p:sp>
      <p:sp>
        <p:nvSpPr>
          <p:cNvPr id="112" name="Freeform 208">
            <a:extLst>
              <a:ext uri="{FF2B5EF4-FFF2-40B4-BE49-F238E27FC236}">
                <a16:creationId xmlns:a16="http://schemas.microsoft.com/office/drawing/2014/main" id="{6818E00F-50E0-46BF-8BE9-012629D82CE3}"/>
              </a:ext>
            </a:extLst>
          </p:cNvPr>
          <p:cNvSpPr/>
          <p:nvPr/>
        </p:nvSpPr>
        <p:spPr>
          <a:xfrm>
            <a:off x="4055029" y="5765071"/>
            <a:ext cx="148347" cy="404131"/>
          </a:xfrm>
          <a:custGeom>
            <a:avLst/>
            <a:gdLst>
              <a:gd name="connsiteX0" fmla="*/ 453796 w 455793"/>
              <a:gd name="connsiteY0" fmla="*/ 392817 h 1241684"/>
              <a:gd name="connsiteX1" fmla="*/ 373026 w 455793"/>
              <a:gd name="connsiteY1" fmla="*/ 243801 h 1241684"/>
              <a:gd name="connsiteX2" fmla="*/ 292351 w 455793"/>
              <a:gd name="connsiteY2" fmla="*/ 224793 h 1241684"/>
              <a:gd name="connsiteX3" fmla="*/ 274846 w 455793"/>
              <a:gd name="connsiteY3" fmla="*/ 205026 h 1241684"/>
              <a:gd name="connsiteX4" fmla="*/ 274846 w 455793"/>
              <a:gd name="connsiteY4" fmla="*/ 193431 h 1241684"/>
              <a:gd name="connsiteX5" fmla="*/ 281030 w 455793"/>
              <a:gd name="connsiteY5" fmla="*/ 182787 h 1241684"/>
              <a:gd name="connsiteX6" fmla="*/ 321938 w 455793"/>
              <a:gd name="connsiteY6" fmla="*/ 93169 h 1241684"/>
              <a:gd name="connsiteX7" fmla="*/ 226327 w 455793"/>
              <a:gd name="connsiteY7" fmla="*/ 33 h 1241684"/>
              <a:gd name="connsiteX8" fmla="*/ 130269 w 455793"/>
              <a:gd name="connsiteY8" fmla="*/ 91049 h 1241684"/>
              <a:gd name="connsiteX9" fmla="*/ 130240 w 455793"/>
              <a:gd name="connsiteY9" fmla="*/ 93169 h 1241684"/>
              <a:gd name="connsiteX10" fmla="*/ 175144 w 455793"/>
              <a:gd name="connsiteY10" fmla="*/ 184688 h 1241684"/>
              <a:gd name="connsiteX11" fmla="*/ 182089 w 455793"/>
              <a:gd name="connsiteY11" fmla="*/ 195047 h 1241684"/>
              <a:gd name="connsiteX12" fmla="*/ 182089 w 455793"/>
              <a:gd name="connsiteY12" fmla="*/ 205121 h 1241684"/>
              <a:gd name="connsiteX13" fmla="*/ 165250 w 455793"/>
              <a:gd name="connsiteY13" fmla="*/ 224889 h 1241684"/>
              <a:gd name="connsiteX14" fmla="*/ 77060 w 455793"/>
              <a:gd name="connsiteY14" fmla="*/ 249693 h 1241684"/>
              <a:gd name="connsiteX15" fmla="*/ 0 w 455793"/>
              <a:gd name="connsiteY15" fmla="*/ 409163 h 1241684"/>
              <a:gd name="connsiteX16" fmla="*/ 1522 w 455793"/>
              <a:gd name="connsiteY16" fmla="*/ 685623 h 1241684"/>
              <a:gd name="connsiteX17" fmla="*/ 1522 w 455793"/>
              <a:gd name="connsiteY17" fmla="*/ 685623 h 1241684"/>
              <a:gd name="connsiteX18" fmla="*/ 1522 w 455793"/>
              <a:gd name="connsiteY18" fmla="*/ 685623 h 1241684"/>
              <a:gd name="connsiteX19" fmla="*/ 40052 w 455793"/>
              <a:gd name="connsiteY19" fmla="*/ 724112 h 1241684"/>
              <a:gd name="connsiteX20" fmla="*/ 78582 w 455793"/>
              <a:gd name="connsiteY20" fmla="*/ 685623 h 1241684"/>
              <a:gd name="connsiteX21" fmla="*/ 78582 w 455793"/>
              <a:gd name="connsiteY21" fmla="*/ 685623 h 1241684"/>
              <a:gd name="connsiteX22" fmla="*/ 78582 w 455793"/>
              <a:gd name="connsiteY22" fmla="*/ 685623 h 1241684"/>
              <a:gd name="connsiteX23" fmla="*/ 83339 w 455793"/>
              <a:gd name="connsiteY23" fmla="*/ 467040 h 1241684"/>
              <a:gd name="connsiteX24" fmla="*/ 98656 w 455793"/>
              <a:gd name="connsiteY24" fmla="*/ 419522 h 1241684"/>
              <a:gd name="connsiteX25" fmla="*/ 107027 w 455793"/>
              <a:gd name="connsiteY25" fmla="*/ 1183896 h 1241684"/>
              <a:gd name="connsiteX26" fmla="*/ 147936 w 455793"/>
              <a:gd name="connsiteY26" fmla="*/ 1240918 h 1241684"/>
              <a:gd name="connsiteX27" fmla="*/ 199309 w 455793"/>
              <a:gd name="connsiteY27" fmla="*/ 1186937 h 1241684"/>
              <a:gd name="connsiteX28" fmla="*/ 208822 w 455793"/>
              <a:gd name="connsiteY28" fmla="*/ 745020 h 1241684"/>
              <a:gd name="connsiteX29" fmla="*/ 228706 w 455793"/>
              <a:gd name="connsiteY29" fmla="*/ 725443 h 1241684"/>
              <a:gd name="connsiteX30" fmla="*/ 228706 w 455793"/>
              <a:gd name="connsiteY30" fmla="*/ 725443 h 1241684"/>
              <a:gd name="connsiteX31" fmla="*/ 248589 w 455793"/>
              <a:gd name="connsiteY31" fmla="*/ 745020 h 1241684"/>
              <a:gd name="connsiteX32" fmla="*/ 258102 w 455793"/>
              <a:gd name="connsiteY32" fmla="*/ 1184371 h 1241684"/>
              <a:gd name="connsiteX33" fmla="*/ 297964 w 455793"/>
              <a:gd name="connsiteY33" fmla="*/ 1241393 h 1241684"/>
              <a:gd name="connsiteX34" fmla="*/ 346483 w 455793"/>
              <a:gd name="connsiteY34" fmla="*/ 1187413 h 1241684"/>
              <a:gd name="connsiteX35" fmla="*/ 358661 w 455793"/>
              <a:gd name="connsiteY35" fmla="*/ 420472 h 1241684"/>
              <a:gd name="connsiteX36" fmla="*/ 374168 w 455793"/>
              <a:gd name="connsiteY36" fmla="*/ 464854 h 1241684"/>
              <a:gd name="connsiteX37" fmla="*/ 378639 w 455793"/>
              <a:gd name="connsiteY37" fmla="*/ 686288 h 1241684"/>
              <a:gd name="connsiteX38" fmla="*/ 378639 w 455793"/>
              <a:gd name="connsiteY38" fmla="*/ 686288 h 1241684"/>
              <a:gd name="connsiteX39" fmla="*/ 378639 w 455793"/>
              <a:gd name="connsiteY39" fmla="*/ 686288 h 1241684"/>
              <a:gd name="connsiteX40" fmla="*/ 419128 w 455793"/>
              <a:gd name="connsiteY40" fmla="*/ 722915 h 1241684"/>
              <a:gd name="connsiteX41" fmla="*/ 455794 w 455793"/>
              <a:gd name="connsiteY41" fmla="*/ 686288 h 1241684"/>
              <a:gd name="connsiteX42" fmla="*/ 455794 w 455793"/>
              <a:gd name="connsiteY42" fmla="*/ 686288 h 1241684"/>
              <a:gd name="connsiteX43" fmla="*/ 455794 w 455793"/>
              <a:gd name="connsiteY43" fmla="*/ 686288 h 12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793" h="1241684">
                <a:moveTo>
                  <a:pt x="453796" y="392817"/>
                </a:moveTo>
                <a:cubicBezTo>
                  <a:pt x="453796" y="289513"/>
                  <a:pt x="429156" y="269270"/>
                  <a:pt x="373026" y="243801"/>
                </a:cubicBezTo>
                <a:cubicBezTo>
                  <a:pt x="347168" y="233698"/>
                  <a:pt x="320007" y="227302"/>
                  <a:pt x="292351" y="224793"/>
                </a:cubicBezTo>
                <a:cubicBezTo>
                  <a:pt x="282362" y="223548"/>
                  <a:pt x="274865" y="215081"/>
                  <a:pt x="274846" y="205026"/>
                </a:cubicBezTo>
                <a:lnTo>
                  <a:pt x="274846" y="193431"/>
                </a:lnTo>
                <a:cubicBezTo>
                  <a:pt x="274960" y="189060"/>
                  <a:pt x="277291" y="185049"/>
                  <a:pt x="281030" y="182787"/>
                </a:cubicBezTo>
                <a:cubicBezTo>
                  <a:pt x="310617" y="163780"/>
                  <a:pt x="321938" y="123105"/>
                  <a:pt x="321938" y="93169"/>
                </a:cubicBezTo>
                <a:cubicBezTo>
                  <a:pt x="321938" y="34626"/>
                  <a:pt x="274371" y="33"/>
                  <a:pt x="226327" y="33"/>
                </a:cubicBezTo>
                <a:cubicBezTo>
                  <a:pt x="174640" y="-1335"/>
                  <a:pt x="131639" y="39416"/>
                  <a:pt x="130269" y="91049"/>
                </a:cubicBezTo>
                <a:cubicBezTo>
                  <a:pt x="130250" y="91753"/>
                  <a:pt x="130240" y="92465"/>
                  <a:pt x="130240" y="93169"/>
                </a:cubicBezTo>
                <a:cubicBezTo>
                  <a:pt x="130240" y="124911"/>
                  <a:pt x="143560" y="165966"/>
                  <a:pt x="175144" y="184688"/>
                </a:cubicBezTo>
                <a:cubicBezTo>
                  <a:pt x="179092" y="186712"/>
                  <a:pt x="181718" y="190628"/>
                  <a:pt x="182089" y="195047"/>
                </a:cubicBezTo>
                <a:lnTo>
                  <a:pt x="182089" y="205121"/>
                </a:lnTo>
                <a:cubicBezTo>
                  <a:pt x="182080" y="214938"/>
                  <a:pt x="174954" y="223311"/>
                  <a:pt x="165250" y="224889"/>
                </a:cubicBezTo>
                <a:cubicBezTo>
                  <a:pt x="135102" y="230211"/>
                  <a:pt x="105562" y="238517"/>
                  <a:pt x="77060" y="249693"/>
                </a:cubicBezTo>
                <a:cubicBezTo>
                  <a:pt x="22071" y="274402"/>
                  <a:pt x="0" y="310516"/>
                  <a:pt x="0" y="409163"/>
                </a:cubicBezTo>
                <a:lnTo>
                  <a:pt x="1522" y="685623"/>
                </a:lnTo>
                <a:lnTo>
                  <a:pt x="1522" y="685623"/>
                </a:lnTo>
                <a:lnTo>
                  <a:pt x="1522" y="685623"/>
                </a:lnTo>
                <a:cubicBezTo>
                  <a:pt x="1522" y="706882"/>
                  <a:pt x="18770" y="724112"/>
                  <a:pt x="40052" y="724112"/>
                </a:cubicBezTo>
                <a:cubicBezTo>
                  <a:pt x="61334" y="724112"/>
                  <a:pt x="78582" y="706882"/>
                  <a:pt x="78582" y="685623"/>
                </a:cubicBezTo>
                <a:lnTo>
                  <a:pt x="78582" y="685623"/>
                </a:lnTo>
                <a:lnTo>
                  <a:pt x="78582" y="685623"/>
                </a:lnTo>
                <a:lnTo>
                  <a:pt x="83339" y="467040"/>
                </a:lnTo>
                <a:cubicBezTo>
                  <a:pt x="83339" y="442141"/>
                  <a:pt x="89427" y="426080"/>
                  <a:pt x="98656" y="419522"/>
                </a:cubicBezTo>
                <a:lnTo>
                  <a:pt x="107027" y="1183896"/>
                </a:lnTo>
                <a:cubicBezTo>
                  <a:pt x="107027" y="1212407"/>
                  <a:pt x="119395" y="1237592"/>
                  <a:pt x="147936" y="1240918"/>
                </a:cubicBezTo>
                <a:cubicBezTo>
                  <a:pt x="180662" y="1244244"/>
                  <a:pt x="199309" y="1218680"/>
                  <a:pt x="199309" y="1186937"/>
                </a:cubicBezTo>
                <a:lnTo>
                  <a:pt x="208822" y="745020"/>
                </a:lnTo>
                <a:cubicBezTo>
                  <a:pt x="208927" y="734139"/>
                  <a:pt x="217813" y="725386"/>
                  <a:pt x="228706" y="725443"/>
                </a:cubicBezTo>
                <a:lnTo>
                  <a:pt x="228706" y="725443"/>
                </a:lnTo>
                <a:cubicBezTo>
                  <a:pt x="239599" y="725386"/>
                  <a:pt x="248484" y="734139"/>
                  <a:pt x="248589" y="745020"/>
                </a:cubicBezTo>
                <a:lnTo>
                  <a:pt x="258102" y="1184371"/>
                </a:lnTo>
                <a:cubicBezTo>
                  <a:pt x="258102" y="1212882"/>
                  <a:pt x="269519" y="1238067"/>
                  <a:pt x="297964" y="1241393"/>
                </a:cubicBezTo>
                <a:cubicBezTo>
                  <a:pt x="330786" y="1244719"/>
                  <a:pt x="346483" y="1219155"/>
                  <a:pt x="346483" y="1187413"/>
                </a:cubicBezTo>
                <a:lnTo>
                  <a:pt x="358661" y="420472"/>
                </a:lnTo>
                <a:cubicBezTo>
                  <a:pt x="365796" y="424749"/>
                  <a:pt x="374168" y="439955"/>
                  <a:pt x="374168" y="464854"/>
                </a:cubicBezTo>
                <a:lnTo>
                  <a:pt x="378639" y="686288"/>
                </a:lnTo>
                <a:lnTo>
                  <a:pt x="378639" y="686288"/>
                </a:lnTo>
                <a:lnTo>
                  <a:pt x="378639" y="686288"/>
                </a:lnTo>
                <a:cubicBezTo>
                  <a:pt x="379695" y="707576"/>
                  <a:pt x="397828" y="723970"/>
                  <a:pt x="419128" y="722915"/>
                </a:cubicBezTo>
                <a:cubicBezTo>
                  <a:pt x="438955" y="721927"/>
                  <a:pt x="454814" y="706093"/>
                  <a:pt x="455794" y="686288"/>
                </a:cubicBezTo>
                <a:cubicBezTo>
                  <a:pt x="455794" y="686288"/>
                  <a:pt x="455794" y="686288"/>
                  <a:pt x="455794" y="686288"/>
                </a:cubicBezTo>
                <a:lnTo>
                  <a:pt x="455794" y="686288"/>
                </a:lnTo>
                <a:close/>
              </a:path>
            </a:pathLst>
          </a:custGeom>
          <a:solidFill>
            <a:schemeClr val="bg1"/>
          </a:solidFill>
          <a:ln w="9508" cap="flat">
            <a:noFill/>
            <a:prstDash val="solid"/>
            <a:miter/>
          </a:ln>
        </p:spPr>
        <p:txBody>
          <a:bodyPr rtlCol="0" anchor="ctr"/>
          <a:lstStyle/>
          <a:p>
            <a:endParaRPr lang="en-US" sz="1633"/>
          </a:p>
        </p:txBody>
      </p:sp>
      <p:cxnSp>
        <p:nvCxnSpPr>
          <p:cNvPr id="113" name="Straight Connector 112">
            <a:extLst>
              <a:ext uri="{FF2B5EF4-FFF2-40B4-BE49-F238E27FC236}">
                <a16:creationId xmlns:a16="http://schemas.microsoft.com/office/drawing/2014/main" id="{CB50429D-7428-4F02-AA4C-E53A70385470}"/>
              </a:ext>
            </a:extLst>
          </p:cNvPr>
          <p:cNvCxnSpPr>
            <a:cxnSpLocks/>
          </p:cNvCxnSpPr>
          <p:nvPr/>
        </p:nvCxnSpPr>
        <p:spPr>
          <a:xfrm>
            <a:off x="4211450" y="5994834"/>
            <a:ext cx="149093" cy="0"/>
          </a:xfrm>
          <a:prstGeom prst="line">
            <a:avLst/>
          </a:prstGeom>
          <a:ln w="127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2D770FC-CAF2-47BE-A6BD-B9BBC3DBDF15}"/>
              </a:ext>
            </a:extLst>
          </p:cNvPr>
          <p:cNvPicPr>
            <a:picLocks noChangeAspect="1"/>
          </p:cNvPicPr>
          <p:nvPr/>
        </p:nvPicPr>
        <p:blipFill>
          <a:blip r:embed="rId2"/>
          <a:stretch>
            <a:fillRect/>
          </a:stretch>
        </p:blipFill>
        <p:spPr>
          <a:xfrm>
            <a:off x="11263892" y="5876460"/>
            <a:ext cx="859611" cy="865707"/>
          </a:xfrm>
          <a:prstGeom prst="rect">
            <a:avLst/>
          </a:prstGeom>
        </p:spPr>
      </p:pic>
    </p:spTree>
    <p:extLst>
      <p:ext uri="{BB962C8B-B14F-4D97-AF65-F5344CB8AC3E}">
        <p14:creationId xmlns:p14="http://schemas.microsoft.com/office/powerpoint/2010/main" val="22343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Rounded Rectangle 3">
            <a:extLst>
              <a:ext uri="{FF2B5EF4-FFF2-40B4-BE49-F238E27FC236}">
                <a16:creationId xmlns:a16="http://schemas.microsoft.com/office/drawing/2014/main" id="{60621857-D154-4C9A-95FF-0B78E2D1E78E}"/>
              </a:ext>
            </a:extLst>
          </p:cNvPr>
          <p:cNvSpPr/>
          <p:nvPr/>
        </p:nvSpPr>
        <p:spPr>
          <a:xfrm>
            <a:off x="1502613" y="1141513"/>
            <a:ext cx="2869421" cy="1535459"/>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80" name="Rounded Rectangle 3">
            <a:extLst>
              <a:ext uri="{FF2B5EF4-FFF2-40B4-BE49-F238E27FC236}">
                <a16:creationId xmlns:a16="http://schemas.microsoft.com/office/drawing/2014/main" id="{EA0667D2-360A-4CB9-AD72-180DD521E1B6}"/>
              </a:ext>
            </a:extLst>
          </p:cNvPr>
          <p:cNvSpPr/>
          <p:nvPr/>
        </p:nvSpPr>
        <p:spPr>
          <a:xfrm>
            <a:off x="7888616" y="5291500"/>
            <a:ext cx="2869421" cy="1459792"/>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0" name="Google Shape;126;p27">
            <a:extLst>
              <a:ext uri="{FF2B5EF4-FFF2-40B4-BE49-F238E27FC236}">
                <a16:creationId xmlns:a16="http://schemas.microsoft.com/office/drawing/2014/main" id="{60756E6A-4EB8-45CA-93CC-517B55247209}"/>
              </a:ext>
            </a:extLst>
          </p:cNvPr>
          <p:cNvSpPr/>
          <p:nvPr/>
        </p:nvSpPr>
        <p:spPr>
          <a:xfrm>
            <a:off x="776953" y="81272"/>
            <a:ext cx="9757630" cy="888605"/>
          </a:xfrm>
          <a:prstGeom prst="roundRect">
            <a:avLst>
              <a:gd name="adj" fmla="val 50000"/>
            </a:avLst>
          </a:prstGeom>
          <a:solidFill>
            <a:srgbClr val="0070C0"/>
          </a:solidFill>
          <a:ln>
            <a:noFill/>
          </a:ln>
        </p:spPr>
        <p:txBody>
          <a:bodyPr spcFirstLastPara="1" wrap="square" lIns="82939" tIns="82939" rIns="82939" bIns="82939" anchor="ctr" anchorCtr="0">
            <a:noAutofit/>
          </a:bodyPr>
          <a:lstStyle/>
          <a:p>
            <a:pPr>
              <a:buClrTx/>
              <a:defRPr/>
            </a:pPr>
            <a:endParaRPr sz="1633">
              <a:solidFill>
                <a:sysClr val="windowText" lastClr="000000"/>
              </a:solidFill>
            </a:endParaRPr>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1657416" y="294842"/>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a:buClr>
                <a:srgbClr val="000000"/>
              </a:buClr>
              <a:buSzPts val="1100"/>
              <a:buFont typeface="Arial"/>
              <a:buNone/>
            </a:pPr>
            <a:r>
              <a:rPr lang="en-US" sz="3266">
                <a:solidFill>
                  <a:schemeClr val="bg1"/>
                </a:solidFill>
                <a:latin typeface="Century Gothic" panose="020B0502020202020204" pitchFamily="34" charset="0"/>
                <a:ea typeface="Montserrat ExtraBold"/>
                <a:cs typeface="Montserrat ExtraBold"/>
                <a:sym typeface="Montserrat ExtraBold"/>
              </a:rPr>
              <a:t>Blue Zone – Get Ready</a:t>
            </a:r>
          </a:p>
        </p:txBody>
      </p:sp>
      <p:sp>
        <p:nvSpPr>
          <p:cNvPr id="84" name="Rectangle 83">
            <a:extLst>
              <a:ext uri="{FF2B5EF4-FFF2-40B4-BE49-F238E27FC236}">
                <a16:creationId xmlns:a16="http://schemas.microsoft.com/office/drawing/2014/main" id="{E5FDF5BD-AB45-467A-9BFD-26DDE6D77440}"/>
              </a:ext>
            </a:extLst>
          </p:cNvPr>
          <p:cNvSpPr/>
          <p:nvPr/>
        </p:nvSpPr>
        <p:spPr>
          <a:xfrm>
            <a:off x="6510906" y="10405142"/>
            <a:ext cx="3815824" cy="1191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0" name="Rectangle 89">
            <a:extLst>
              <a:ext uri="{FF2B5EF4-FFF2-40B4-BE49-F238E27FC236}">
                <a16:creationId xmlns:a16="http://schemas.microsoft.com/office/drawing/2014/main" id="{A08BA3ED-9E93-43C3-8306-3B780D870834}"/>
              </a:ext>
            </a:extLst>
          </p:cNvPr>
          <p:cNvSpPr/>
          <p:nvPr/>
        </p:nvSpPr>
        <p:spPr>
          <a:xfrm>
            <a:off x="10395861" y="10405142"/>
            <a:ext cx="3815824" cy="1191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1" name="Rectangle 90">
            <a:extLst>
              <a:ext uri="{FF2B5EF4-FFF2-40B4-BE49-F238E27FC236}">
                <a16:creationId xmlns:a16="http://schemas.microsoft.com/office/drawing/2014/main" id="{C1D25F81-E5DF-49AC-A18E-D33377035F0B}"/>
              </a:ext>
            </a:extLst>
          </p:cNvPr>
          <p:cNvSpPr/>
          <p:nvPr/>
        </p:nvSpPr>
        <p:spPr>
          <a:xfrm>
            <a:off x="15527104" y="10400411"/>
            <a:ext cx="3815824" cy="1191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92" name="Rectangle 91">
            <a:extLst>
              <a:ext uri="{FF2B5EF4-FFF2-40B4-BE49-F238E27FC236}">
                <a16:creationId xmlns:a16="http://schemas.microsoft.com/office/drawing/2014/main" id="{FA9268B0-A709-4E55-8FC7-8EDC0C7B1BE0}"/>
              </a:ext>
            </a:extLst>
          </p:cNvPr>
          <p:cNvSpPr/>
          <p:nvPr/>
        </p:nvSpPr>
        <p:spPr>
          <a:xfrm>
            <a:off x="19412054" y="10400411"/>
            <a:ext cx="3815824" cy="119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3" name="TextBox 102">
            <a:extLst>
              <a:ext uri="{FF2B5EF4-FFF2-40B4-BE49-F238E27FC236}">
                <a16:creationId xmlns:a16="http://schemas.microsoft.com/office/drawing/2014/main" id="{CDA0BB2F-88DF-40A3-8584-D23F5EA51474}"/>
              </a:ext>
            </a:extLst>
          </p:cNvPr>
          <p:cNvSpPr txBox="1"/>
          <p:nvPr/>
        </p:nvSpPr>
        <p:spPr>
          <a:xfrm>
            <a:off x="7632386" y="10731182"/>
            <a:ext cx="1572867"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DESIRE</a:t>
            </a:r>
          </a:p>
        </p:txBody>
      </p:sp>
      <p:sp>
        <p:nvSpPr>
          <p:cNvPr id="104" name="TextBox 103">
            <a:extLst>
              <a:ext uri="{FF2B5EF4-FFF2-40B4-BE49-F238E27FC236}">
                <a16:creationId xmlns:a16="http://schemas.microsoft.com/office/drawing/2014/main" id="{ADD1BFFE-89C4-4C15-BDDD-75ECE68B436C}"/>
              </a:ext>
            </a:extLst>
          </p:cNvPr>
          <p:cNvSpPr txBox="1"/>
          <p:nvPr/>
        </p:nvSpPr>
        <p:spPr>
          <a:xfrm>
            <a:off x="12225823" y="10731182"/>
            <a:ext cx="2648482"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KNOWLEDGE</a:t>
            </a:r>
          </a:p>
        </p:txBody>
      </p:sp>
      <p:sp>
        <p:nvSpPr>
          <p:cNvPr id="105" name="TextBox 104">
            <a:extLst>
              <a:ext uri="{FF2B5EF4-FFF2-40B4-BE49-F238E27FC236}">
                <a16:creationId xmlns:a16="http://schemas.microsoft.com/office/drawing/2014/main" id="{EB0FCF04-0A89-4D9C-8065-5C6C3FF559D0}"/>
              </a:ext>
            </a:extLst>
          </p:cNvPr>
          <p:cNvSpPr txBox="1"/>
          <p:nvPr/>
        </p:nvSpPr>
        <p:spPr>
          <a:xfrm>
            <a:off x="16617324" y="10726451"/>
            <a:ext cx="1635384"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ABILITY</a:t>
            </a:r>
          </a:p>
        </p:txBody>
      </p:sp>
      <p:sp>
        <p:nvSpPr>
          <p:cNvPr id="106" name="TextBox 105">
            <a:extLst>
              <a:ext uri="{FF2B5EF4-FFF2-40B4-BE49-F238E27FC236}">
                <a16:creationId xmlns:a16="http://schemas.microsoft.com/office/drawing/2014/main" id="{2D85807A-B565-4852-A7A5-AADCB9678E2A}"/>
              </a:ext>
            </a:extLst>
          </p:cNvPr>
          <p:cNvSpPr txBox="1"/>
          <p:nvPr/>
        </p:nvSpPr>
        <p:spPr>
          <a:xfrm>
            <a:off x="19602188" y="10724776"/>
            <a:ext cx="3435556" cy="539058"/>
          </a:xfrm>
          <a:prstGeom prst="rect">
            <a:avLst/>
          </a:prstGeom>
          <a:noFill/>
        </p:spPr>
        <p:txBody>
          <a:bodyPr wrap="none" rtlCol="0" anchor="ctr">
            <a:spAutoFit/>
          </a:bodyPr>
          <a:lstStyle/>
          <a:p>
            <a:pPr algn="ctr"/>
            <a:r>
              <a:rPr lang="en-US" sz="2903" b="1">
                <a:solidFill>
                  <a:schemeClr val="bg1"/>
                </a:solidFill>
                <a:latin typeface="Poppins" pitchFamily="2" charset="77"/>
                <a:cs typeface="Poppins" pitchFamily="2" charset="77"/>
              </a:rPr>
              <a:t>REINFORCEMENT</a:t>
            </a:r>
          </a:p>
        </p:txBody>
      </p:sp>
      <p:sp>
        <p:nvSpPr>
          <p:cNvPr id="108" name="Triangle 19">
            <a:extLst>
              <a:ext uri="{FF2B5EF4-FFF2-40B4-BE49-F238E27FC236}">
                <a16:creationId xmlns:a16="http://schemas.microsoft.com/office/drawing/2014/main" id="{DFE7631D-0FD3-46A7-BDA0-45E2E78B680F}"/>
              </a:ext>
            </a:extLst>
          </p:cNvPr>
          <p:cNvSpPr/>
          <p:nvPr/>
        </p:nvSpPr>
        <p:spPr>
          <a:xfrm>
            <a:off x="7421391" y="9815726"/>
            <a:ext cx="1994852" cy="4242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09" name="Triangle 20">
            <a:extLst>
              <a:ext uri="{FF2B5EF4-FFF2-40B4-BE49-F238E27FC236}">
                <a16:creationId xmlns:a16="http://schemas.microsoft.com/office/drawing/2014/main" id="{86D4EA74-6EF0-442D-A099-8D7413B8ABF5}"/>
              </a:ext>
            </a:extLst>
          </p:cNvPr>
          <p:cNvSpPr/>
          <p:nvPr/>
        </p:nvSpPr>
        <p:spPr>
          <a:xfrm>
            <a:off x="12552636" y="9815726"/>
            <a:ext cx="1994852" cy="4242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0" name="Triangle 21">
            <a:extLst>
              <a:ext uri="{FF2B5EF4-FFF2-40B4-BE49-F238E27FC236}">
                <a16:creationId xmlns:a16="http://schemas.microsoft.com/office/drawing/2014/main" id="{99B39CEB-9CED-4C77-914C-99D2298678FA}"/>
              </a:ext>
            </a:extLst>
          </p:cNvPr>
          <p:cNvSpPr/>
          <p:nvPr/>
        </p:nvSpPr>
        <p:spPr>
          <a:xfrm>
            <a:off x="16437593" y="9815726"/>
            <a:ext cx="1994852" cy="4242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11" name="Triangle 22">
            <a:extLst>
              <a:ext uri="{FF2B5EF4-FFF2-40B4-BE49-F238E27FC236}">
                <a16:creationId xmlns:a16="http://schemas.microsoft.com/office/drawing/2014/main" id="{01EBBA7E-AA6E-471D-BFB5-01E109CC9BF9}"/>
              </a:ext>
            </a:extLst>
          </p:cNvPr>
          <p:cNvSpPr/>
          <p:nvPr/>
        </p:nvSpPr>
        <p:spPr>
          <a:xfrm>
            <a:off x="20322538" y="9815726"/>
            <a:ext cx="1994852" cy="42425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68" name="TextBox 67">
            <a:extLst>
              <a:ext uri="{FF2B5EF4-FFF2-40B4-BE49-F238E27FC236}">
                <a16:creationId xmlns:a16="http://schemas.microsoft.com/office/drawing/2014/main" id="{F435ADAF-5A17-4D7B-BB89-B0E8FF953375}"/>
              </a:ext>
            </a:extLst>
          </p:cNvPr>
          <p:cNvSpPr txBox="1"/>
          <p:nvPr/>
        </p:nvSpPr>
        <p:spPr>
          <a:xfrm>
            <a:off x="8107337" y="343486"/>
            <a:ext cx="2427247" cy="3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540" b="1">
                <a:solidFill>
                  <a:schemeClr val="tx1">
                    <a:lumMod val="20000"/>
                    <a:lumOff val="80000"/>
                  </a:schemeClr>
                </a:solidFill>
                <a:latin typeface="Century Gothic" panose="020B0502020202020204" pitchFamily="34" charset="0"/>
              </a:rPr>
              <a:t>Risk Controls</a:t>
            </a:r>
          </a:p>
        </p:txBody>
      </p:sp>
      <p:sp>
        <p:nvSpPr>
          <p:cNvPr id="180" name="Oval 179">
            <a:extLst>
              <a:ext uri="{FF2B5EF4-FFF2-40B4-BE49-F238E27FC236}">
                <a16:creationId xmlns:a16="http://schemas.microsoft.com/office/drawing/2014/main" id="{6041512F-6A8A-461B-9FFC-B6A7A3D5DC20}"/>
              </a:ext>
            </a:extLst>
          </p:cNvPr>
          <p:cNvSpPr/>
          <p:nvPr/>
        </p:nvSpPr>
        <p:spPr>
          <a:xfrm>
            <a:off x="4499829" y="9723324"/>
            <a:ext cx="602726" cy="6027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solidFill>
                <a:schemeClr val="tx1"/>
              </a:solidFill>
              <a:latin typeface="Lato Light" panose="020F0502020204030203" pitchFamily="34" charset="0"/>
            </a:endParaRPr>
          </a:p>
        </p:txBody>
      </p:sp>
      <p:sp>
        <p:nvSpPr>
          <p:cNvPr id="181" name="TextBox 180">
            <a:extLst>
              <a:ext uri="{FF2B5EF4-FFF2-40B4-BE49-F238E27FC236}">
                <a16:creationId xmlns:a16="http://schemas.microsoft.com/office/drawing/2014/main" id="{F95C0F8D-B759-4DAF-A3E5-2FB82610B534}"/>
              </a:ext>
            </a:extLst>
          </p:cNvPr>
          <p:cNvSpPr txBox="1"/>
          <p:nvPr/>
        </p:nvSpPr>
        <p:spPr>
          <a:xfrm>
            <a:off x="7981226" y="6155644"/>
            <a:ext cx="2921739" cy="67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Aft>
                <a:spcPts val="272"/>
              </a:spcAft>
              <a:buClr>
                <a:srgbClr val="EDC800"/>
              </a:buClr>
            </a:pPr>
            <a:r>
              <a:rPr lang="en-US" sz="1270">
                <a:solidFill>
                  <a:schemeClr val="tx1"/>
                </a:solidFill>
                <a:latin typeface="Century Gothic" panose="020B0502020202020204" pitchFamily="34" charset="0"/>
              </a:rPr>
              <a:t>Only </a:t>
            </a:r>
            <a:r>
              <a:rPr lang="en-US" sz="1270" b="1">
                <a:solidFill>
                  <a:schemeClr val="accent2"/>
                </a:solidFill>
                <a:latin typeface="Century Gothic" panose="020B0502020202020204" pitchFamily="34" charset="0"/>
              </a:rPr>
              <a:t>video-based interviews</a:t>
            </a:r>
          </a:p>
          <a:p>
            <a:pPr algn="l">
              <a:spcAft>
                <a:spcPts val="272"/>
              </a:spcAft>
              <a:buClr>
                <a:srgbClr val="EDC800"/>
              </a:buClr>
            </a:pPr>
            <a:r>
              <a:rPr lang="en-US" sz="1089">
                <a:solidFill>
                  <a:schemeClr val="tx1"/>
                </a:solidFill>
                <a:latin typeface="Century Gothic" panose="020B0502020202020204" pitchFamily="34" charset="0"/>
              </a:rPr>
              <a:t>(because of mask requirement)</a:t>
            </a:r>
          </a:p>
          <a:p>
            <a:pPr marL="155539" indent="-155539" algn="l">
              <a:buFontTx/>
              <a:buChar char="-"/>
            </a:pPr>
            <a:endParaRPr lang="en-US" sz="1452">
              <a:solidFill>
                <a:schemeClr val="tx1"/>
              </a:solidFill>
              <a:latin typeface="Century Gothic" panose="020B0502020202020204" pitchFamily="34" charset="0"/>
            </a:endParaRPr>
          </a:p>
          <a:p>
            <a:pPr marL="155539" indent="-155539" algn="l">
              <a:buFontTx/>
              <a:buChar char="-"/>
            </a:pPr>
            <a:endParaRPr lang="en-US" sz="1452">
              <a:solidFill>
                <a:schemeClr val="tx1"/>
              </a:solidFill>
              <a:latin typeface="Century Gothic" panose="020B0502020202020204" pitchFamily="34" charset="0"/>
            </a:endParaRPr>
          </a:p>
        </p:txBody>
      </p:sp>
      <p:sp>
        <p:nvSpPr>
          <p:cNvPr id="273" name="Oval 272">
            <a:extLst>
              <a:ext uri="{FF2B5EF4-FFF2-40B4-BE49-F238E27FC236}">
                <a16:creationId xmlns:a16="http://schemas.microsoft.com/office/drawing/2014/main" id="{F980BF36-4CB8-494E-A3BB-1EC294123ACC}"/>
              </a:ext>
            </a:extLst>
          </p:cNvPr>
          <p:cNvSpPr/>
          <p:nvPr/>
        </p:nvSpPr>
        <p:spPr>
          <a:xfrm>
            <a:off x="1287962" y="9812026"/>
            <a:ext cx="602726" cy="602726"/>
          </a:xfrm>
          <a:prstGeom prst="ellips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solidFill>
                <a:schemeClr val="tx1"/>
              </a:solidFill>
              <a:latin typeface="Lato Light" panose="020F0502020204030203" pitchFamily="34" charset="0"/>
            </a:endParaRPr>
          </a:p>
        </p:txBody>
      </p:sp>
      <p:grpSp>
        <p:nvGrpSpPr>
          <p:cNvPr id="261" name="Google Shape;10514;p73">
            <a:extLst>
              <a:ext uri="{FF2B5EF4-FFF2-40B4-BE49-F238E27FC236}">
                <a16:creationId xmlns:a16="http://schemas.microsoft.com/office/drawing/2014/main" id="{B2AFBBC0-B265-43EB-AD7B-CA9FD3A17FB6}"/>
              </a:ext>
            </a:extLst>
          </p:cNvPr>
          <p:cNvGrpSpPr/>
          <p:nvPr/>
        </p:nvGrpSpPr>
        <p:grpSpPr>
          <a:xfrm>
            <a:off x="1424892" y="10021659"/>
            <a:ext cx="321620" cy="386209"/>
            <a:chOff x="-35495600" y="2631825"/>
            <a:chExt cx="292225" cy="291450"/>
          </a:xfrm>
          <a:solidFill>
            <a:schemeClr val="bg1"/>
          </a:solidFill>
        </p:grpSpPr>
        <p:sp>
          <p:nvSpPr>
            <p:cNvPr id="262" name="Google Shape;10515;p73">
              <a:extLst>
                <a:ext uri="{FF2B5EF4-FFF2-40B4-BE49-F238E27FC236}">
                  <a16:creationId xmlns:a16="http://schemas.microsoft.com/office/drawing/2014/main" id="{A3A9701A-5911-4355-80A9-EFE5A3FAC645}"/>
                </a:ext>
              </a:extLst>
            </p:cNvPr>
            <p:cNvSpPr/>
            <p:nvPr/>
          </p:nvSpPr>
          <p:spPr>
            <a:xfrm>
              <a:off x="-35495600" y="2735025"/>
              <a:ext cx="137075" cy="188250"/>
            </a:xfrm>
            <a:custGeom>
              <a:avLst/>
              <a:gdLst/>
              <a:ahLst/>
              <a:cxnLst/>
              <a:rect l="l" t="t" r="r" b="b"/>
              <a:pathLst>
                <a:path w="5483" h="7530" extrusionOk="0">
                  <a:moveTo>
                    <a:pt x="4443" y="662"/>
                  </a:moveTo>
                  <a:cubicBezTo>
                    <a:pt x="4663" y="662"/>
                    <a:pt x="4821" y="819"/>
                    <a:pt x="4821" y="1040"/>
                  </a:cubicBezTo>
                  <a:lnTo>
                    <a:pt x="4821" y="1386"/>
                  </a:lnTo>
                  <a:lnTo>
                    <a:pt x="662" y="1386"/>
                  </a:lnTo>
                  <a:lnTo>
                    <a:pt x="662" y="1040"/>
                  </a:lnTo>
                  <a:cubicBezTo>
                    <a:pt x="725" y="819"/>
                    <a:pt x="820" y="662"/>
                    <a:pt x="1040" y="662"/>
                  </a:cubicBezTo>
                  <a:close/>
                  <a:moveTo>
                    <a:pt x="4821" y="2048"/>
                  </a:moveTo>
                  <a:lnTo>
                    <a:pt x="4821" y="5482"/>
                  </a:lnTo>
                  <a:lnTo>
                    <a:pt x="662" y="5482"/>
                  </a:lnTo>
                  <a:lnTo>
                    <a:pt x="662" y="2048"/>
                  </a:lnTo>
                  <a:close/>
                  <a:moveTo>
                    <a:pt x="4852" y="6143"/>
                  </a:moveTo>
                  <a:lnTo>
                    <a:pt x="4852" y="6490"/>
                  </a:lnTo>
                  <a:cubicBezTo>
                    <a:pt x="4821" y="6711"/>
                    <a:pt x="4663" y="6868"/>
                    <a:pt x="4506" y="6868"/>
                  </a:cubicBezTo>
                  <a:lnTo>
                    <a:pt x="1072" y="6868"/>
                  </a:lnTo>
                  <a:cubicBezTo>
                    <a:pt x="883" y="6868"/>
                    <a:pt x="725" y="6711"/>
                    <a:pt x="725" y="6490"/>
                  </a:cubicBezTo>
                  <a:lnTo>
                    <a:pt x="725" y="6143"/>
                  </a:lnTo>
                  <a:close/>
                  <a:moveTo>
                    <a:pt x="1040" y="0"/>
                  </a:moveTo>
                  <a:cubicBezTo>
                    <a:pt x="473" y="0"/>
                    <a:pt x="0" y="473"/>
                    <a:pt x="0" y="1040"/>
                  </a:cubicBezTo>
                  <a:lnTo>
                    <a:pt x="0" y="6490"/>
                  </a:lnTo>
                  <a:cubicBezTo>
                    <a:pt x="0" y="7057"/>
                    <a:pt x="473" y="7530"/>
                    <a:pt x="1040" y="7530"/>
                  </a:cubicBezTo>
                  <a:lnTo>
                    <a:pt x="4443" y="7530"/>
                  </a:lnTo>
                  <a:cubicBezTo>
                    <a:pt x="5010" y="7530"/>
                    <a:pt x="5482" y="7057"/>
                    <a:pt x="5482" y="6490"/>
                  </a:cubicBezTo>
                  <a:lnTo>
                    <a:pt x="5482" y="1040"/>
                  </a:lnTo>
                  <a:cubicBezTo>
                    <a:pt x="5482" y="473"/>
                    <a:pt x="5010" y="0"/>
                    <a:pt x="4443" y="0"/>
                  </a:cubicBezTo>
                  <a:close/>
                </a:path>
              </a:pathLst>
            </a:custGeom>
            <a:grpFill/>
            <a:ln>
              <a:noFill/>
            </a:ln>
          </p:spPr>
          <p:txBody>
            <a:bodyPr spcFirstLastPara="1" wrap="square" lIns="82939" tIns="82939" rIns="82939" bIns="82939" anchor="ctr" anchorCtr="0">
              <a:noAutofit/>
            </a:bodyPr>
            <a:lstStyle/>
            <a:p>
              <a:endParaRPr sz="1633"/>
            </a:p>
          </p:txBody>
        </p:sp>
        <p:sp>
          <p:nvSpPr>
            <p:cNvPr id="263" name="Google Shape;10516;p73">
              <a:extLst>
                <a:ext uri="{FF2B5EF4-FFF2-40B4-BE49-F238E27FC236}">
                  <a16:creationId xmlns:a16="http://schemas.microsoft.com/office/drawing/2014/main" id="{117B7C0C-81EE-4E02-9012-4501123AC26E}"/>
                </a:ext>
              </a:extLst>
            </p:cNvPr>
            <p:cNvSpPr/>
            <p:nvPr/>
          </p:nvSpPr>
          <p:spPr>
            <a:xfrm>
              <a:off x="-35339650" y="2631825"/>
              <a:ext cx="136275" cy="188275"/>
            </a:xfrm>
            <a:custGeom>
              <a:avLst/>
              <a:gdLst/>
              <a:ahLst/>
              <a:cxnLst/>
              <a:rect l="l" t="t" r="r" b="b"/>
              <a:pathLst>
                <a:path w="5451" h="7531" extrusionOk="0">
                  <a:moveTo>
                    <a:pt x="4411" y="662"/>
                  </a:moveTo>
                  <a:cubicBezTo>
                    <a:pt x="4600" y="662"/>
                    <a:pt x="4758" y="820"/>
                    <a:pt x="4758" y="1009"/>
                  </a:cubicBezTo>
                  <a:lnTo>
                    <a:pt x="4758" y="1387"/>
                  </a:lnTo>
                  <a:lnTo>
                    <a:pt x="631" y="1387"/>
                  </a:lnTo>
                  <a:lnTo>
                    <a:pt x="631" y="1009"/>
                  </a:lnTo>
                  <a:cubicBezTo>
                    <a:pt x="631" y="820"/>
                    <a:pt x="788" y="662"/>
                    <a:pt x="977" y="662"/>
                  </a:cubicBezTo>
                  <a:close/>
                  <a:moveTo>
                    <a:pt x="4758" y="2049"/>
                  </a:moveTo>
                  <a:lnTo>
                    <a:pt x="4758" y="5483"/>
                  </a:lnTo>
                  <a:lnTo>
                    <a:pt x="631" y="5483"/>
                  </a:lnTo>
                  <a:lnTo>
                    <a:pt x="631" y="2049"/>
                  </a:lnTo>
                  <a:close/>
                  <a:moveTo>
                    <a:pt x="4789" y="6144"/>
                  </a:moveTo>
                  <a:lnTo>
                    <a:pt x="4789" y="6491"/>
                  </a:lnTo>
                  <a:cubicBezTo>
                    <a:pt x="4758" y="6680"/>
                    <a:pt x="4600" y="6837"/>
                    <a:pt x="4443" y="6837"/>
                  </a:cubicBezTo>
                  <a:lnTo>
                    <a:pt x="1009" y="6837"/>
                  </a:lnTo>
                  <a:cubicBezTo>
                    <a:pt x="820" y="6837"/>
                    <a:pt x="662" y="6680"/>
                    <a:pt x="662" y="6491"/>
                  </a:cubicBezTo>
                  <a:lnTo>
                    <a:pt x="662" y="6144"/>
                  </a:lnTo>
                  <a:close/>
                  <a:moveTo>
                    <a:pt x="1009" y="1"/>
                  </a:moveTo>
                  <a:cubicBezTo>
                    <a:pt x="473" y="1"/>
                    <a:pt x="0" y="473"/>
                    <a:pt x="0" y="1009"/>
                  </a:cubicBezTo>
                  <a:lnTo>
                    <a:pt x="0" y="6491"/>
                  </a:lnTo>
                  <a:cubicBezTo>
                    <a:pt x="0" y="7058"/>
                    <a:pt x="473" y="7531"/>
                    <a:pt x="1009" y="7531"/>
                  </a:cubicBezTo>
                  <a:lnTo>
                    <a:pt x="4443" y="7531"/>
                  </a:lnTo>
                  <a:cubicBezTo>
                    <a:pt x="4978" y="7531"/>
                    <a:pt x="5451" y="7058"/>
                    <a:pt x="5451" y="6491"/>
                  </a:cubicBezTo>
                  <a:lnTo>
                    <a:pt x="5451" y="1009"/>
                  </a:lnTo>
                  <a:cubicBezTo>
                    <a:pt x="5451" y="442"/>
                    <a:pt x="4978" y="1"/>
                    <a:pt x="4443" y="1"/>
                  </a:cubicBezTo>
                  <a:close/>
                </a:path>
              </a:pathLst>
            </a:custGeom>
            <a:grpFill/>
            <a:ln>
              <a:noFill/>
            </a:ln>
          </p:spPr>
          <p:txBody>
            <a:bodyPr spcFirstLastPara="1" wrap="square" lIns="82939" tIns="82939" rIns="82939" bIns="82939" anchor="ctr" anchorCtr="0">
              <a:noAutofit/>
            </a:bodyPr>
            <a:lstStyle/>
            <a:p>
              <a:endParaRPr sz="1633"/>
            </a:p>
          </p:txBody>
        </p:sp>
        <p:sp>
          <p:nvSpPr>
            <p:cNvPr id="264" name="Google Shape;10517;p73">
              <a:extLst>
                <a:ext uri="{FF2B5EF4-FFF2-40B4-BE49-F238E27FC236}">
                  <a16:creationId xmlns:a16="http://schemas.microsoft.com/office/drawing/2014/main" id="{515ACF45-9B81-4295-8A89-A00DA1525ABC}"/>
                </a:ext>
              </a:extLst>
            </p:cNvPr>
            <p:cNvSpPr/>
            <p:nvPr/>
          </p:nvSpPr>
          <p:spPr>
            <a:xfrm>
              <a:off x="-35341225" y="2836625"/>
              <a:ext cx="85075" cy="84500"/>
            </a:xfrm>
            <a:custGeom>
              <a:avLst/>
              <a:gdLst/>
              <a:ahLst/>
              <a:cxnLst/>
              <a:rect l="l" t="t" r="r" b="b"/>
              <a:pathLst>
                <a:path w="3403" h="3380" extrusionOk="0">
                  <a:moveTo>
                    <a:pt x="3056" y="0"/>
                  </a:moveTo>
                  <a:cubicBezTo>
                    <a:pt x="2836" y="0"/>
                    <a:pt x="2678" y="158"/>
                    <a:pt x="2678" y="347"/>
                  </a:cubicBezTo>
                  <a:lnTo>
                    <a:pt x="2678" y="1008"/>
                  </a:lnTo>
                  <a:cubicBezTo>
                    <a:pt x="2678" y="1575"/>
                    <a:pt x="2206" y="2048"/>
                    <a:pt x="1670" y="2048"/>
                  </a:cubicBezTo>
                  <a:lnTo>
                    <a:pt x="1103" y="2048"/>
                  </a:lnTo>
                  <a:lnTo>
                    <a:pt x="1229" y="1922"/>
                  </a:lnTo>
                  <a:cubicBezTo>
                    <a:pt x="1418" y="1859"/>
                    <a:pt x="1418" y="1638"/>
                    <a:pt x="1261" y="1481"/>
                  </a:cubicBezTo>
                  <a:cubicBezTo>
                    <a:pt x="1213" y="1418"/>
                    <a:pt x="1127" y="1386"/>
                    <a:pt x="1036" y="1386"/>
                  </a:cubicBezTo>
                  <a:cubicBezTo>
                    <a:pt x="946" y="1386"/>
                    <a:pt x="851" y="1418"/>
                    <a:pt x="788" y="1481"/>
                  </a:cubicBezTo>
                  <a:lnTo>
                    <a:pt x="126" y="2142"/>
                  </a:lnTo>
                  <a:cubicBezTo>
                    <a:pt x="0" y="2268"/>
                    <a:pt x="0" y="2521"/>
                    <a:pt x="126" y="2615"/>
                  </a:cubicBezTo>
                  <a:lnTo>
                    <a:pt x="788" y="3308"/>
                  </a:lnTo>
                  <a:cubicBezTo>
                    <a:pt x="851" y="3355"/>
                    <a:pt x="946" y="3379"/>
                    <a:pt x="1036" y="3379"/>
                  </a:cubicBezTo>
                  <a:cubicBezTo>
                    <a:pt x="1127" y="3379"/>
                    <a:pt x="1213" y="3355"/>
                    <a:pt x="1261" y="3308"/>
                  </a:cubicBezTo>
                  <a:cubicBezTo>
                    <a:pt x="1387" y="3182"/>
                    <a:pt x="1387" y="2930"/>
                    <a:pt x="1261" y="2836"/>
                  </a:cubicBezTo>
                  <a:lnTo>
                    <a:pt x="1166" y="2710"/>
                  </a:lnTo>
                  <a:lnTo>
                    <a:pt x="1702" y="2710"/>
                  </a:lnTo>
                  <a:cubicBezTo>
                    <a:pt x="2647" y="2710"/>
                    <a:pt x="3403" y="1953"/>
                    <a:pt x="3403" y="1008"/>
                  </a:cubicBezTo>
                  <a:lnTo>
                    <a:pt x="3403" y="347"/>
                  </a:lnTo>
                  <a:cubicBezTo>
                    <a:pt x="3403" y="158"/>
                    <a:pt x="3245" y="0"/>
                    <a:pt x="3056" y="0"/>
                  </a:cubicBezTo>
                  <a:close/>
                </a:path>
              </a:pathLst>
            </a:custGeom>
            <a:grpFill/>
            <a:ln>
              <a:noFill/>
            </a:ln>
          </p:spPr>
          <p:txBody>
            <a:bodyPr spcFirstLastPara="1" wrap="square" lIns="82939" tIns="82939" rIns="82939" bIns="82939" anchor="ctr" anchorCtr="0">
              <a:noAutofit/>
            </a:bodyPr>
            <a:lstStyle/>
            <a:p>
              <a:endParaRPr sz="1633"/>
            </a:p>
          </p:txBody>
        </p:sp>
        <p:sp>
          <p:nvSpPr>
            <p:cNvPr id="265" name="Google Shape;10518;p73">
              <a:extLst>
                <a:ext uri="{FF2B5EF4-FFF2-40B4-BE49-F238E27FC236}">
                  <a16:creationId xmlns:a16="http://schemas.microsoft.com/office/drawing/2014/main" id="{FC3BFB31-880D-4283-B8CF-E4C91DF8D631}"/>
                </a:ext>
              </a:extLst>
            </p:cNvPr>
            <p:cNvSpPr/>
            <p:nvPr/>
          </p:nvSpPr>
          <p:spPr>
            <a:xfrm>
              <a:off x="-35442050" y="2632625"/>
              <a:ext cx="84300" cy="85075"/>
            </a:xfrm>
            <a:custGeom>
              <a:avLst/>
              <a:gdLst/>
              <a:ahLst/>
              <a:cxnLst/>
              <a:rect l="l" t="t" r="r" b="b"/>
              <a:pathLst>
                <a:path w="3372" h="3403" extrusionOk="0">
                  <a:moveTo>
                    <a:pt x="2348" y="0"/>
                  </a:moveTo>
                  <a:cubicBezTo>
                    <a:pt x="2261" y="0"/>
                    <a:pt x="2175" y="32"/>
                    <a:pt x="2112" y="95"/>
                  </a:cubicBezTo>
                  <a:cubicBezTo>
                    <a:pt x="1986" y="189"/>
                    <a:pt x="1986" y="441"/>
                    <a:pt x="2112" y="567"/>
                  </a:cubicBezTo>
                  <a:lnTo>
                    <a:pt x="2238" y="662"/>
                  </a:lnTo>
                  <a:lnTo>
                    <a:pt x="1671" y="662"/>
                  </a:lnTo>
                  <a:cubicBezTo>
                    <a:pt x="725" y="662"/>
                    <a:pt x="1" y="1418"/>
                    <a:pt x="1" y="2363"/>
                  </a:cubicBezTo>
                  <a:lnTo>
                    <a:pt x="1" y="3025"/>
                  </a:lnTo>
                  <a:cubicBezTo>
                    <a:pt x="1" y="3245"/>
                    <a:pt x="158" y="3403"/>
                    <a:pt x="347" y="3403"/>
                  </a:cubicBezTo>
                  <a:cubicBezTo>
                    <a:pt x="536" y="3403"/>
                    <a:pt x="694" y="3245"/>
                    <a:pt x="694" y="3025"/>
                  </a:cubicBezTo>
                  <a:lnTo>
                    <a:pt x="694" y="2363"/>
                  </a:lnTo>
                  <a:cubicBezTo>
                    <a:pt x="694" y="1828"/>
                    <a:pt x="1166" y="1355"/>
                    <a:pt x="1734" y="1355"/>
                  </a:cubicBezTo>
                  <a:lnTo>
                    <a:pt x="2269" y="1355"/>
                  </a:lnTo>
                  <a:lnTo>
                    <a:pt x="2143" y="1450"/>
                  </a:lnTo>
                  <a:cubicBezTo>
                    <a:pt x="1954" y="1544"/>
                    <a:pt x="1954" y="1765"/>
                    <a:pt x="2112" y="1891"/>
                  </a:cubicBezTo>
                  <a:cubicBezTo>
                    <a:pt x="2175" y="1954"/>
                    <a:pt x="2261" y="1985"/>
                    <a:pt x="2348" y="1985"/>
                  </a:cubicBezTo>
                  <a:cubicBezTo>
                    <a:pt x="2435" y="1985"/>
                    <a:pt x="2521" y="1954"/>
                    <a:pt x="2584" y="1891"/>
                  </a:cubicBezTo>
                  <a:lnTo>
                    <a:pt x="3246" y="1229"/>
                  </a:lnTo>
                  <a:cubicBezTo>
                    <a:pt x="3372" y="1103"/>
                    <a:pt x="3372" y="883"/>
                    <a:pt x="3246" y="756"/>
                  </a:cubicBezTo>
                  <a:lnTo>
                    <a:pt x="2584" y="95"/>
                  </a:lnTo>
                  <a:cubicBezTo>
                    <a:pt x="2521" y="32"/>
                    <a:pt x="2435" y="0"/>
                    <a:pt x="2348" y="0"/>
                  </a:cubicBezTo>
                  <a:close/>
                </a:path>
              </a:pathLst>
            </a:custGeom>
            <a:grpFill/>
            <a:ln>
              <a:noFill/>
            </a:ln>
          </p:spPr>
          <p:txBody>
            <a:bodyPr spcFirstLastPara="1" wrap="square" lIns="82939" tIns="82939" rIns="82939" bIns="82939" anchor="ctr" anchorCtr="0">
              <a:noAutofit/>
            </a:bodyPr>
            <a:lstStyle/>
            <a:p>
              <a:endParaRPr sz="1633"/>
            </a:p>
          </p:txBody>
        </p:sp>
      </p:grpSp>
      <p:sp>
        <p:nvSpPr>
          <p:cNvPr id="324" name="Oval 323">
            <a:extLst>
              <a:ext uri="{FF2B5EF4-FFF2-40B4-BE49-F238E27FC236}">
                <a16:creationId xmlns:a16="http://schemas.microsoft.com/office/drawing/2014/main" id="{681BE768-21B0-40E5-89C7-2286146213A3}"/>
              </a:ext>
            </a:extLst>
          </p:cNvPr>
          <p:cNvSpPr/>
          <p:nvPr/>
        </p:nvSpPr>
        <p:spPr>
          <a:xfrm>
            <a:off x="1414477" y="1069263"/>
            <a:ext cx="769282" cy="7692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42" name="TextBox 341">
            <a:extLst>
              <a:ext uri="{FF2B5EF4-FFF2-40B4-BE49-F238E27FC236}">
                <a16:creationId xmlns:a16="http://schemas.microsoft.com/office/drawing/2014/main" id="{D99C92F6-AA6C-460C-8EA6-9758F0ADDDBB}"/>
              </a:ext>
            </a:extLst>
          </p:cNvPr>
          <p:cNvSpPr txBox="1"/>
          <p:nvPr/>
        </p:nvSpPr>
        <p:spPr>
          <a:xfrm>
            <a:off x="1732045" y="1306887"/>
            <a:ext cx="2646786" cy="16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Aft>
                <a:spcPts val="726"/>
              </a:spcAft>
              <a:buClr>
                <a:srgbClr val="F20000"/>
              </a:buClr>
            </a:pPr>
            <a:r>
              <a:rPr lang="en-US" sz="1452" b="1" dirty="0">
                <a:solidFill>
                  <a:schemeClr val="accent2"/>
                </a:solidFill>
                <a:latin typeface="Century Gothic" panose="020B0502020202020204" pitchFamily="34" charset="0"/>
              </a:rPr>
              <a:t>All services operating </a:t>
            </a:r>
            <a:r>
              <a:rPr lang="en-US" sz="1452" dirty="0">
                <a:solidFill>
                  <a:schemeClr val="tx1"/>
                </a:solidFill>
                <a:latin typeface="Century Gothic" panose="020B0502020202020204" pitchFamily="34" charset="0"/>
              </a:rPr>
              <a:t>in person</a:t>
            </a:r>
          </a:p>
        </p:txBody>
      </p:sp>
      <p:sp>
        <p:nvSpPr>
          <p:cNvPr id="343" name="TextBox 342">
            <a:extLst>
              <a:ext uri="{FF2B5EF4-FFF2-40B4-BE49-F238E27FC236}">
                <a16:creationId xmlns:a16="http://schemas.microsoft.com/office/drawing/2014/main" id="{CE51999D-FF04-4AB4-BE89-2FA769418B86}"/>
              </a:ext>
            </a:extLst>
          </p:cNvPr>
          <p:cNvSpPr txBox="1"/>
          <p:nvPr/>
        </p:nvSpPr>
        <p:spPr>
          <a:xfrm>
            <a:off x="2146579" y="1175492"/>
            <a:ext cx="2108569" cy="594906"/>
          </a:xfrm>
          <a:prstGeom prst="rect">
            <a:avLst/>
          </a:prstGeom>
          <a:noFill/>
        </p:spPr>
        <p:txBody>
          <a:bodyPr wrap="square">
            <a:spAutoFit/>
          </a:bodyPr>
          <a:lstStyle/>
          <a:p>
            <a:pPr algn="ctr"/>
            <a:r>
              <a:rPr lang="en-US" sz="1633" b="1">
                <a:latin typeface="Century Gothic" panose="020B0502020202020204" pitchFamily="34" charset="0"/>
              </a:rPr>
              <a:t>In-Person Service Delivery</a:t>
            </a:r>
          </a:p>
        </p:txBody>
      </p:sp>
      <p:sp>
        <p:nvSpPr>
          <p:cNvPr id="346" name="Google Shape;11160;p71">
            <a:extLst>
              <a:ext uri="{FF2B5EF4-FFF2-40B4-BE49-F238E27FC236}">
                <a16:creationId xmlns:a16="http://schemas.microsoft.com/office/drawing/2014/main" id="{2800718A-07DD-4FEB-8FB2-F671EE934853}"/>
              </a:ext>
            </a:extLst>
          </p:cNvPr>
          <p:cNvSpPr/>
          <p:nvPr/>
        </p:nvSpPr>
        <p:spPr>
          <a:xfrm>
            <a:off x="1489239" y="1272951"/>
            <a:ext cx="263899" cy="357498"/>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347" name="Google Shape;11161;p71">
            <a:extLst>
              <a:ext uri="{FF2B5EF4-FFF2-40B4-BE49-F238E27FC236}">
                <a16:creationId xmlns:a16="http://schemas.microsoft.com/office/drawing/2014/main" id="{DF0D52F6-A46A-47CC-A45F-AAAAF45E6335}"/>
              </a:ext>
            </a:extLst>
          </p:cNvPr>
          <p:cNvSpPr/>
          <p:nvPr/>
        </p:nvSpPr>
        <p:spPr>
          <a:xfrm>
            <a:off x="1580711" y="1149156"/>
            <a:ext cx="414402" cy="99981"/>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348" name="Google Shape;11162;p71">
            <a:extLst>
              <a:ext uri="{FF2B5EF4-FFF2-40B4-BE49-F238E27FC236}">
                <a16:creationId xmlns:a16="http://schemas.microsoft.com/office/drawing/2014/main" id="{6DBB7D18-25F5-4A65-B82A-0ED6418465BE}"/>
              </a:ext>
            </a:extLst>
          </p:cNvPr>
          <p:cNvSpPr/>
          <p:nvPr/>
        </p:nvSpPr>
        <p:spPr>
          <a:xfrm>
            <a:off x="1588452" y="1652194"/>
            <a:ext cx="399629" cy="93600"/>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349" name="Google Shape;11163;p71">
            <a:extLst>
              <a:ext uri="{FF2B5EF4-FFF2-40B4-BE49-F238E27FC236}">
                <a16:creationId xmlns:a16="http://schemas.microsoft.com/office/drawing/2014/main" id="{6B38F0CA-54B5-42EA-B239-F581AF871E14}"/>
              </a:ext>
            </a:extLst>
          </p:cNvPr>
          <p:cNvSpPr/>
          <p:nvPr/>
        </p:nvSpPr>
        <p:spPr>
          <a:xfrm>
            <a:off x="1821327" y="1272951"/>
            <a:ext cx="264549" cy="356081"/>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331" name="Rounded Rectangle 3">
            <a:extLst>
              <a:ext uri="{FF2B5EF4-FFF2-40B4-BE49-F238E27FC236}">
                <a16:creationId xmlns:a16="http://schemas.microsoft.com/office/drawing/2014/main" id="{41E5EFFF-6B2A-444F-A750-B3A39A64D9BD}"/>
              </a:ext>
            </a:extLst>
          </p:cNvPr>
          <p:cNvSpPr/>
          <p:nvPr/>
        </p:nvSpPr>
        <p:spPr>
          <a:xfrm>
            <a:off x="1514010" y="2851879"/>
            <a:ext cx="2869421" cy="2259294"/>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33" name="Oval 332">
            <a:extLst>
              <a:ext uri="{FF2B5EF4-FFF2-40B4-BE49-F238E27FC236}">
                <a16:creationId xmlns:a16="http://schemas.microsoft.com/office/drawing/2014/main" id="{D6D245A3-D0D5-483A-B175-56FEC81A5518}"/>
              </a:ext>
            </a:extLst>
          </p:cNvPr>
          <p:cNvSpPr/>
          <p:nvPr/>
        </p:nvSpPr>
        <p:spPr>
          <a:xfrm>
            <a:off x="1432177" y="2733074"/>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39" name="TextBox 338">
            <a:extLst>
              <a:ext uri="{FF2B5EF4-FFF2-40B4-BE49-F238E27FC236}">
                <a16:creationId xmlns:a16="http://schemas.microsoft.com/office/drawing/2014/main" id="{1B49726A-F361-4A54-A95E-75E26C4D9FCF}"/>
              </a:ext>
            </a:extLst>
          </p:cNvPr>
          <p:cNvSpPr txBox="1"/>
          <p:nvPr/>
        </p:nvSpPr>
        <p:spPr>
          <a:xfrm>
            <a:off x="2078007" y="2896581"/>
            <a:ext cx="2299228" cy="594906"/>
          </a:xfrm>
          <a:prstGeom prst="rect">
            <a:avLst/>
          </a:prstGeom>
          <a:noFill/>
        </p:spPr>
        <p:txBody>
          <a:bodyPr wrap="square">
            <a:spAutoFit/>
          </a:bodyPr>
          <a:lstStyle/>
          <a:p>
            <a:pPr algn="ctr"/>
            <a:r>
              <a:rPr lang="en-US" sz="1633" b="1">
                <a:latin typeface="Century Gothic" panose="020B0502020202020204" pitchFamily="34" charset="0"/>
              </a:rPr>
              <a:t>Personal Protective Equipment</a:t>
            </a:r>
          </a:p>
        </p:txBody>
      </p:sp>
      <p:grpSp>
        <p:nvGrpSpPr>
          <p:cNvPr id="362" name="Google Shape;1228;p24">
            <a:extLst>
              <a:ext uri="{FF2B5EF4-FFF2-40B4-BE49-F238E27FC236}">
                <a16:creationId xmlns:a16="http://schemas.microsoft.com/office/drawing/2014/main" id="{05ED1714-BF76-48A1-97A9-043C56E134BE}"/>
              </a:ext>
            </a:extLst>
          </p:cNvPr>
          <p:cNvGrpSpPr/>
          <p:nvPr/>
        </p:nvGrpSpPr>
        <p:grpSpPr>
          <a:xfrm>
            <a:off x="1534839" y="2775531"/>
            <a:ext cx="529823" cy="644839"/>
            <a:chOff x="6908801" y="2273912"/>
            <a:chExt cx="478547" cy="582432"/>
          </a:xfrm>
        </p:grpSpPr>
        <p:sp>
          <p:nvSpPr>
            <p:cNvPr id="363" name="Google Shape;1229;p24">
              <a:extLst>
                <a:ext uri="{FF2B5EF4-FFF2-40B4-BE49-F238E27FC236}">
                  <a16:creationId xmlns:a16="http://schemas.microsoft.com/office/drawing/2014/main" id="{00FBE955-378C-44F5-95DD-CD76A856C600}"/>
                </a:ext>
              </a:extLst>
            </p:cNvPr>
            <p:cNvSpPr/>
            <p:nvPr/>
          </p:nvSpPr>
          <p:spPr>
            <a:xfrm>
              <a:off x="6908801" y="2273912"/>
              <a:ext cx="478547" cy="582432"/>
            </a:xfrm>
            <a:custGeom>
              <a:avLst/>
              <a:gdLst/>
              <a:ahLst/>
              <a:cxnLst/>
              <a:rect l="l" t="t" r="r" b="b"/>
              <a:pathLst>
                <a:path w="24585" h="29922" fill="none" extrusionOk="0">
                  <a:moveTo>
                    <a:pt x="16079" y="29922"/>
                  </a:moveTo>
                  <a:lnTo>
                    <a:pt x="16079" y="24885"/>
                  </a:lnTo>
                  <a:lnTo>
                    <a:pt x="19047" y="24885"/>
                  </a:lnTo>
                  <a:cubicBezTo>
                    <a:pt x="20482" y="24885"/>
                    <a:pt x="21649" y="23684"/>
                    <a:pt x="21616" y="22249"/>
                  </a:cubicBezTo>
                  <a:lnTo>
                    <a:pt x="21616" y="20915"/>
                  </a:lnTo>
                  <a:cubicBezTo>
                    <a:pt x="21616" y="19881"/>
                    <a:pt x="22316" y="18980"/>
                    <a:pt x="23317" y="18747"/>
                  </a:cubicBezTo>
                  <a:lnTo>
                    <a:pt x="23317" y="18747"/>
                  </a:lnTo>
                  <a:cubicBezTo>
                    <a:pt x="24151" y="18547"/>
                    <a:pt x="24585" y="17613"/>
                    <a:pt x="24151" y="16846"/>
                  </a:cubicBezTo>
                  <a:lnTo>
                    <a:pt x="22717" y="14410"/>
                  </a:lnTo>
                  <a:lnTo>
                    <a:pt x="21583" y="12509"/>
                  </a:lnTo>
                  <a:cubicBezTo>
                    <a:pt x="21583" y="10441"/>
                    <a:pt x="20949" y="7372"/>
                    <a:pt x="19781" y="5704"/>
                  </a:cubicBezTo>
                  <a:cubicBezTo>
                    <a:pt x="15712" y="0"/>
                    <a:pt x="5238" y="968"/>
                    <a:pt x="2369" y="8106"/>
                  </a:cubicBezTo>
                  <a:cubicBezTo>
                    <a:pt x="1" y="14010"/>
                    <a:pt x="2402" y="19347"/>
                    <a:pt x="7039" y="23283"/>
                  </a:cubicBezTo>
                  <a:lnTo>
                    <a:pt x="7039" y="29922"/>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4" name="Google Shape;1230;p24">
              <a:extLst>
                <a:ext uri="{FF2B5EF4-FFF2-40B4-BE49-F238E27FC236}">
                  <a16:creationId xmlns:a16="http://schemas.microsoft.com/office/drawing/2014/main" id="{FB469E06-6E85-4289-9B57-9C1DF0AAC249}"/>
                </a:ext>
              </a:extLst>
            </p:cNvPr>
            <p:cNvSpPr/>
            <p:nvPr/>
          </p:nvSpPr>
          <p:spPr>
            <a:xfrm>
              <a:off x="7219780" y="2554371"/>
              <a:ext cx="167535" cy="203896"/>
            </a:xfrm>
            <a:custGeom>
              <a:avLst/>
              <a:gdLst/>
              <a:ahLst/>
              <a:cxnLst/>
              <a:rect l="l" t="t" r="r" b="b"/>
              <a:pathLst>
                <a:path w="8607" h="10475" fill="none" extrusionOk="0">
                  <a:moveTo>
                    <a:pt x="101" y="10475"/>
                  </a:moveTo>
                  <a:lnTo>
                    <a:pt x="3069" y="10475"/>
                  </a:lnTo>
                  <a:cubicBezTo>
                    <a:pt x="4504" y="10475"/>
                    <a:pt x="5671" y="9274"/>
                    <a:pt x="5638" y="7839"/>
                  </a:cubicBezTo>
                  <a:lnTo>
                    <a:pt x="5638" y="6505"/>
                  </a:lnTo>
                  <a:cubicBezTo>
                    <a:pt x="5638" y="5471"/>
                    <a:pt x="6338" y="4570"/>
                    <a:pt x="7339" y="4337"/>
                  </a:cubicBezTo>
                  <a:lnTo>
                    <a:pt x="7339" y="4337"/>
                  </a:lnTo>
                  <a:cubicBezTo>
                    <a:pt x="8173" y="4137"/>
                    <a:pt x="8607" y="3203"/>
                    <a:pt x="8173" y="2436"/>
                  </a:cubicBezTo>
                  <a:lnTo>
                    <a:pt x="6739" y="0"/>
                  </a:lnTo>
                  <a:lnTo>
                    <a:pt x="2836" y="0"/>
                  </a:lnTo>
                  <a:cubicBezTo>
                    <a:pt x="2102" y="0"/>
                    <a:pt x="1368" y="301"/>
                    <a:pt x="835" y="834"/>
                  </a:cubicBezTo>
                  <a:lnTo>
                    <a:pt x="835" y="834"/>
                  </a:lnTo>
                  <a:cubicBezTo>
                    <a:pt x="301" y="1368"/>
                    <a:pt x="1" y="2102"/>
                    <a:pt x="1" y="2869"/>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5" name="Google Shape;1231;p24">
              <a:extLst>
                <a:ext uri="{FF2B5EF4-FFF2-40B4-BE49-F238E27FC236}">
                  <a16:creationId xmlns:a16="http://schemas.microsoft.com/office/drawing/2014/main" id="{29A62160-4CD5-4EC6-9631-4DC4DE9CB0D4}"/>
                </a:ext>
              </a:extLst>
            </p:cNvPr>
            <p:cNvSpPr/>
            <p:nvPr/>
          </p:nvSpPr>
          <p:spPr>
            <a:xfrm>
              <a:off x="7025657" y="2523211"/>
              <a:ext cx="201949" cy="235059"/>
            </a:xfrm>
            <a:custGeom>
              <a:avLst/>
              <a:gdLst/>
              <a:ahLst/>
              <a:cxnLst/>
              <a:rect l="l" t="t" r="r" b="b"/>
              <a:pathLst>
                <a:path w="10375" h="12076" fill="none" extrusionOk="0">
                  <a:moveTo>
                    <a:pt x="10375" y="3002"/>
                  </a:moveTo>
                  <a:lnTo>
                    <a:pt x="3837" y="834"/>
                  </a:lnTo>
                  <a:cubicBezTo>
                    <a:pt x="3437" y="334"/>
                    <a:pt x="2836" y="0"/>
                    <a:pt x="2202" y="0"/>
                  </a:cubicBezTo>
                  <a:cubicBezTo>
                    <a:pt x="968" y="0"/>
                    <a:pt x="1" y="1134"/>
                    <a:pt x="1" y="2502"/>
                  </a:cubicBezTo>
                  <a:cubicBezTo>
                    <a:pt x="1" y="4537"/>
                    <a:pt x="1902" y="6839"/>
                    <a:pt x="2836" y="6839"/>
                  </a:cubicBezTo>
                  <a:cubicBezTo>
                    <a:pt x="3437" y="6839"/>
                    <a:pt x="3937" y="6505"/>
                    <a:pt x="4237" y="6005"/>
                  </a:cubicBezTo>
                  <a:lnTo>
                    <a:pt x="10075" y="12076"/>
                  </a:lnTo>
                  <a:lnTo>
                    <a:pt x="7540" y="12076"/>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6" name="Google Shape;1232;p24">
              <a:extLst>
                <a:ext uri="{FF2B5EF4-FFF2-40B4-BE49-F238E27FC236}">
                  <a16:creationId xmlns:a16="http://schemas.microsoft.com/office/drawing/2014/main" id="{4DE2B00C-7BC4-4937-B847-2A2E3B3EBFB8}"/>
                </a:ext>
              </a:extLst>
            </p:cNvPr>
            <p:cNvSpPr/>
            <p:nvPr/>
          </p:nvSpPr>
          <p:spPr>
            <a:xfrm>
              <a:off x="7045781" y="2656298"/>
              <a:ext cx="45470" cy="70794"/>
            </a:xfrm>
            <a:custGeom>
              <a:avLst/>
              <a:gdLst/>
              <a:ahLst/>
              <a:cxnLst/>
              <a:rect l="l" t="t" r="r" b="b"/>
              <a:pathLst>
                <a:path w="2336" h="3637" fill="none" extrusionOk="0">
                  <a:moveTo>
                    <a:pt x="1" y="3636"/>
                  </a:moveTo>
                  <a:lnTo>
                    <a:pt x="2336" y="2069"/>
                  </a:lnTo>
                  <a:lnTo>
                    <a:pt x="2336"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7" name="Google Shape;1233;p24">
              <a:extLst>
                <a:ext uri="{FF2B5EF4-FFF2-40B4-BE49-F238E27FC236}">
                  <a16:creationId xmlns:a16="http://schemas.microsoft.com/office/drawing/2014/main" id="{0183DCA5-42E3-4178-BB6C-4BC3186BFE08}"/>
                </a:ext>
              </a:extLst>
            </p:cNvPr>
            <p:cNvSpPr/>
            <p:nvPr/>
          </p:nvSpPr>
          <p:spPr>
            <a:xfrm>
              <a:off x="7094478" y="2399214"/>
              <a:ext cx="207789" cy="140265"/>
            </a:xfrm>
            <a:custGeom>
              <a:avLst/>
              <a:gdLst/>
              <a:ahLst/>
              <a:cxnLst/>
              <a:rect l="l" t="t" r="r" b="b"/>
              <a:pathLst>
                <a:path w="10675" h="7206" fill="none" extrusionOk="0">
                  <a:moveTo>
                    <a:pt x="10675" y="0"/>
                  </a:moveTo>
                  <a:lnTo>
                    <a:pt x="1435" y="0"/>
                  </a:lnTo>
                  <a:lnTo>
                    <a:pt x="1" y="1901"/>
                  </a:lnTo>
                  <a:lnTo>
                    <a:pt x="1302" y="4070"/>
                  </a:lnTo>
                  <a:lnTo>
                    <a:pt x="301" y="720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8" name="Google Shape;1234;p24">
              <a:extLst>
                <a:ext uri="{FF2B5EF4-FFF2-40B4-BE49-F238E27FC236}">
                  <a16:creationId xmlns:a16="http://schemas.microsoft.com/office/drawing/2014/main" id="{7AEE16BF-BD53-4CBA-ABED-DA4B8C0CFD28}"/>
                </a:ext>
              </a:extLst>
            </p:cNvPr>
            <p:cNvSpPr/>
            <p:nvPr/>
          </p:nvSpPr>
          <p:spPr>
            <a:xfrm>
              <a:off x="7219780" y="2605656"/>
              <a:ext cx="159107" cy="19"/>
            </a:xfrm>
            <a:custGeom>
              <a:avLst/>
              <a:gdLst/>
              <a:ahLst/>
              <a:cxnLst/>
              <a:rect l="l" t="t" r="r" b="b"/>
              <a:pathLst>
                <a:path w="8174" h="1" fill="none" extrusionOk="0">
                  <a:moveTo>
                    <a:pt x="1" y="1"/>
                  </a:moveTo>
                  <a:lnTo>
                    <a:pt x="8173"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9" name="Google Shape;1235;p24">
              <a:extLst>
                <a:ext uri="{FF2B5EF4-FFF2-40B4-BE49-F238E27FC236}">
                  <a16:creationId xmlns:a16="http://schemas.microsoft.com/office/drawing/2014/main" id="{5FFC6546-B866-49AF-8C86-A98FF4437B8C}"/>
                </a:ext>
              </a:extLst>
            </p:cNvPr>
            <p:cNvSpPr/>
            <p:nvPr/>
          </p:nvSpPr>
          <p:spPr>
            <a:xfrm>
              <a:off x="7219780" y="2659548"/>
              <a:ext cx="115603" cy="19"/>
            </a:xfrm>
            <a:custGeom>
              <a:avLst/>
              <a:gdLst/>
              <a:ahLst/>
              <a:cxnLst/>
              <a:rect l="l" t="t" r="r" b="b"/>
              <a:pathLst>
                <a:path w="5939" h="1" fill="none" extrusionOk="0">
                  <a:moveTo>
                    <a:pt x="1" y="0"/>
                  </a:moveTo>
                  <a:lnTo>
                    <a:pt x="5938"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70" name="Google Shape;1236;p24">
              <a:extLst>
                <a:ext uri="{FF2B5EF4-FFF2-40B4-BE49-F238E27FC236}">
                  <a16:creationId xmlns:a16="http://schemas.microsoft.com/office/drawing/2014/main" id="{24D41FC8-9849-4725-8F16-B95CC4B519A5}"/>
                </a:ext>
              </a:extLst>
            </p:cNvPr>
            <p:cNvSpPr/>
            <p:nvPr/>
          </p:nvSpPr>
          <p:spPr>
            <a:xfrm>
              <a:off x="7219780" y="2713422"/>
              <a:ext cx="109744" cy="19"/>
            </a:xfrm>
            <a:custGeom>
              <a:avLst/>
              <a:gdLst/>
              <a:ahLst/>
              <a:cxnLst/>
              <a:rect l="l" t="t" r="r" b="b"/>
              <a:pathLst>
                <a:path w="5638" h="1" fill="none" extrusionOk="0">
                  <a:moveTo>
                    <a:pt x="1" y="1"/>
                  </a:moveTo>
                  <a:lnTo>
                    <a:pt x="5638"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71" name="Google Shape;1237;p24">
              <a:extLst>
                <a:ext uri="{FF2B5EF4-FFF2-40B4-BE49-F238E27FC236}">
                  <a16:creationId xmlns:a16="http://schemas.microsoft.com/office/drawing/2014/main" id="{61A42D8E-B044-4022-A43A-F6334879F01D}"/>
                </a:ext>
              </a:extLst>
            </p:cNvPr>
            <p:cNvSpPr/>
            <p:nvPr/>
          </p:nvSpPr>
          <p:spPr>
            <a:xfrm>
              <a:off x="7211333" y="2512176"/>
              <a:ext cx="54560" cy="19"/>
            </a:xfrm>
            <a:custGeom>
              <a:avLst/>
              <a:gdLst/>
              <a:ahLst/>
              <a:cxnLst/>
              <a:rect l="l" t="t" r="r" b="b"/>
              <a:pathLst>
                <a:path w="2803" h="1" fill="none" extrusionOk="0">
                  <a:moveTo>
                    <a:pt x="1" y="0"/>
                  </a:moveTo>
                  <a:lnTo>
                    <a:pt x="2803"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72" name="Google Shape;1238;p24">
              <a:extLst>
                <a:ext uri="{FF2B5EF4-FFF2-40B4-BE49-F238E27FC236}">
                  <a16:creationId xmlns:a16="http://schemas.microsoft.com/office/drawing/2014/main" id="{877D77D4-01D3-4567-8BC4-3E8737033D92}"/>
                </a:ext>
              </a:extLst>
            </p:cNvPr>
            <p:cNvSpPr/>
            <p:nvPr/>
          </p:nvSpPr>
          <p:spPr>
            <a:xfrm>
              <a:off x="7193817" y="2463480"/>
              <a:ext cx="53256" cy="18842"/>
            </a:xfrm>
            <a:custGeom>
              <a:avLst/>
              <a:gdLst/>
              <a:ahLst/>
              <a:cxnLst/>
              <a:rect l="l" t="t" r="r" b="b"/>
              <a:pathLst>
                <a:path w="2736" h="968" fill="none" extrusionOk="0">
                  <a:moveTo>
                    <a:pt x="0" y="968"/>
                  </a:moveTo>
                  <a:cubicBezTo>
                    <a:pt x="0" y="968"/>
                    <a:pt x="1068" y="0"/>
                    <a:pt x="2736" y="467"/>
                  </a:cubicBez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grpSp>
      <p:sp>
        <p:nvSpPr>
          <p:cNvPr id="373" name="TextBox 372">
            <a:extLst>
              <a:ext uri="{FF2B5EF4-FFF2-40B4-BE49-F238E27FC236}">
                <a16:creationId xmlns:a16="http://schemas.microsoft.com/office/drawing/2014/main" id="{842FBAD8-949C-4EB0-B3B5-96F95CE26A6B}"/>
              </a:ext>
            </a:extLst>
          </p:cNvPr>
          <p:cNvSpPr txBox="1"/>
          <p:nvPr/>
        </p:nvSpPr>
        <p:spPr>
          <a:xfrm>
            <a:off x="1560199" y="3489004"/>
            <a:ext cx="2836241" cy="1736694"/>
          </a:xfrm>
          <a:prstGeom prst="rect">
            <a:avLst/>
          </a:prstGeom>
          <a:noFill/>
        </p:spPr>
        <p:txBody>
          <a:bodyPr wrap="square">
            <a:spAutoFit/>
          </a:bodyPr>
          <a:lstStyle/>
          <a:p>
            <a:pPr marL="165621" indent="-165621">
              <a:spcAft>
                <a:spcPts val="1089"/>
              </a:spcAft>
              <a:buClr>
                <a:schemeClr val="accent2"/>
              </a:buClr>
              <a:buFont typeface="Arial" panose="020B0604020202020204" pitchFamily="34" charset="0"/>
              <a:buChar char="•"/>
            </a:pPr>
            <a:r>
              <a:rPr lang="en-US" sz="1270" dirty="0">
                <a:latin typeface="Century Gothic" panose="020B0502020202020204" pitchFamily="34" charset="0"/>
              </a:rPr>
              <a:t>Workers and clients to wear </a:t>
            </a:r>
            <a:r>
              <a:rPr lang="en-US" sz="1270" b="1" dirty="0">
                <a:solidFill>
                  <a:schemeClr val="accent2"/>
                </a:solidFill>
                <a:latin typeface="Century Gothic" panose="020B0502020202020204" pitchFamily="34" charset="0"/>
              </a:rPr>
              <a:t>masks</a:t>
            </a:r>
            <a:r>
              <a:rPr lang="en-US" sz="1270" b="1" dirty="0">
                <a:solidFill>
                  <a:srgbClr val="F20000"/>
                </a:solidFill>
                <a:latin typeface="Century Gothic" panose="020B0502020202020204" pitchFamily="34" charset="0"/>
              </a:rPr>
              <a:t> </a:t>
            </a:r>
            <a:r>
              <a:rPr lang="en-US" sz="1270" dirty="0">
                <a:latin typeface="Century Gothic" panose="020B0502020202020204" pitchFamily="34" charset="0"/>
              </a:rPr>
              <a:t>in all work/places</a:t>
            </a:r>
          </a:p>
          <a:p>
            <a:pPr marL="165621" indent="-165621">
              <a:spcAft>
                <a:spcPts val="1089"/>
              </a:spcAft>
              <a:buClr>
                <a:schemeClr val="accent2"/>
              </a:buClr>
              <a:buFont typeface="Arial" panose="020B0604020202020204" pitchFamily="34" charset="0"/>
              <a:buChar char="•"/>
            </a:pPr>
            <a:r>
              <a:rPr lang="en-US" sz="1270" dirty="0">
                <a:latin typeface="Century Gothic" panose="020B0502020202020204" pitchFamily="34" charset="0"/>
              </a:rPr>
              <a:t>Residential services and Outreach workers to wear </a:t>
            </a:r>
            <a:r>
              <a:rPr lang="en-US" sz="1270" b="1" dirty="0">
                <a:solidFill>
                  <a:schemeClr val="accent2"/>
                </a:solidFill>
                <a:latin typeface="Century Gothic" panose="020B0502020202020204" pitchFamily="34" charset="0"/>
              </a:rPr>
              <a:t>Surgical/P2/N95 masks </a:t>
            </a:r>
            <a:r>
              <a:rPr lang="en-US" sz="1050" dirty="0">
                <a:latin typeface="Century Gothic" panose="020B0502020202020204" pitchFamily="34" charset="0"/>
              </a:rPr>
              <a:t>(dependent on service specific plans)</a:t>
            </a:r>
          </a:p>
          <a:p>
            <a:pPr marL="155539" indent="-155539">
              <a:spcAft>
                <a:spcPts val="1089"/>
              </a:spcAft>
              <a:buClr>
                <a:srgbClr val="F20000"/>
              </a:buClr>
              <a:buFont typeface="Wingdings" panose="05000000000000000000" pitchFamily="2" charset="2"/>
              <a:buChar char="§"/>
            </a:pPr>
            <a:endParaRPr lang="en-US" sz="1452" dirty="0">
              <a:latin typeface="Century Gothic" panose="020B0502020202020204" pitchFamily="34" charset="0"/>
            </a:endParaRPr>
          </a:p>
        </p:txBody>
      </p:sp>
      <p:sp>
        <p:nvSpPr>
          <p:cNvPr id="318" name="Rounded Rectangle 3">
            <a:extLst>
              <a:ext uri="{FF2B5EF4-FFF2-40B4-BE49-F238E27FC236}">
                <a16:creationId xmlns:a16="http://schemas.microsoft.com/office/drawing/2014/main" id="{2E3DA7C5-EC7D-46D2-9F3E-76C5E1852545}"/>
              </a:ext>
            </a:extLst>
          </p:cNvPr>
          <p:cNvSpPr/>
          <p:nvPr/>
        </p:nvSpPr>
        <p:spPr>
          <a:xfrm>
            <a:off x="7835323" y="2863139"/>
            <a:ext cx="2869421" cy="2203918"/>
          </a:xfrm>
          <a:prstGeom prst="roundRect">
            <a:avLst/>
          </a:prstGeom>
          <a:no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26" name="Oval 325">
            <a:extLst>
              <a:ext uri="{FF2B5EF4-FFF2-40B4-BE49-F238E27FC236}">
                <a16:creationId xmlns:a16="http://schemas.microsoft.com/office/drawing/2014/main" id="{26A988A4-0183-4116-AAA5-743AE255E630}"/>
              </a:ext>
            </a:extLst>
          </p:cNvPr>
          <p:cNvSpPr/>
          <p:nvPr/>
        </p:nvSpPr>
        <p:spPr>
          <a:xfrm>
            <a:off x="7689900" y="2790890"/>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99" name="TextBox 398">
            <a:extLst>
              <a:ext uri="{FF2B5EF4-FFF2-40B4-BE49-F238E27FC236}">
                <a16:creationId xmlns:a16="http://schemas.microsoft.com/office/drawing/2014/main" id="{E718BB1B-31F5-48F8-B578-EA2C1FA2E475}"/>
              </a:ext>
            </a:extLst>
          </p:cNvPr>
          <p:cNvSpPr txBox="1"/>
          <p:nvPr/>
        </p:nvSpPr>
        <p:spPr>
          <a:xfrm>
            <a:off x="7865081" y="3350394"/>
            <a:ext cx="2869421" cy="1617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83900" indent="172822" algn="l">
              <a:spcAft>
                <a:spcPts val="454"/>
              </a:spcAft>
              <a:buClr>
                <a:srgbClr val="F20000"/>
              </a:buClr>
              <a:buFont typeface="Arial" panose="020B0604020202020204" pitchFamily="34" charset="0"/>
              <a:buChar char="•"/>
            </a:pPr>
            <a:endParaRPr lang="en-US" sz="1270">
              <a:solidFill>
                <a:schemeClr val="tx1"/>
              </a:solidFill>
              <a:latin typeface="Century Gothic" panose="020B0502020202020204" pitchFamily="34" charset="0"/>
            </a:endParaRPr>
          </a:p>
          <a:p>
            <a:pPr marL="174262" indent="-174262" algn="l">
              <a:spcAft>
                <a:spcPts val="454"/>
              </a:spcAft>
              <a:buClr>
                <a:schemeClr val="accent2"/>
              </a:buClr>
              <a:buFont typeface="Arial" panose="020B0604020202020204" pitchFamily="34" charset="0"/>
              <a:buChar char="•"/>
            </a:pPr>
            <a:r>
              <a:rPr lang="en-US" sz="1270" b="1">
                <a:solidFill>
                  <a:schemeClr val="accent2"/>
                </a:solidFill>
                <a:latin typeface="Century Gothic" panose="020B0502020202020204" pitchFamily="34" charset="0"/>
              </a:rPr>
              <a:t>Limit movement </a:t>
            </a:r>
            <a:r>
              <a:rPr lang="en-US" sz="1270">
                <a:solidFill>
                  <a:schemeClr val="tx1"/>
                </a:solidFill>
                <a:latin typeface="Century Gothic" panose="020B0502020202020204" pitchFamily="34" charset="0"/>
              </a:rPr>
              <a:t>between sites</a:t>
            </a:r>
          </a:p>
          <a:p>
            <a:pPr marL="174262" indent="-174262" algn="l">
              <a:spcAft>
                <a:spcPts val="454"/>
              </a:spcAft>
              <a:buClr>
                <a:schemeClr val="accent2"/>
              </a:buClr>
              <a:buFont typeface="Arial" panose="020B0604020202020204" pitchFamily="34" charset="0"/>
              <a:buChar char="•"/>
            </a:pPr>
            <a:r>
              <a:rPr lang="en-US" sz="1270" b="1">
                <a:solidFill>
                  <a:schemeClr val="accent2"/>
                </a:solidFill>
                <a:latin typeface="Century Gothic" panose="020B0502020202020204" pitchFamily="34" charset="0"/>
              </a:rPr>
              <a:t>Meetings</a:t>
            </a:r>
            <a:r>
              <a:rPr lang="en-US" sz="1270">
                <a:solidFill>
                  <a:schemeClr val="tx1"/>
                </a:solidFill>
                <a:latin typeface="Century Gothic" panose="020B0502020202020204" pitchFamily="34" charset="0"/>
              </a:rPr>
              <a:t> via </a:t>
            </a:r>
            <a:r>
              <a:rPr lang="en-US" sz="1270" b="1">
                <a:solidFill>
                  <a:schemeClr val="accent2"/>
                </a:solidFill>
                <a:latin typeface="Century Gothic" panose="020B0502020202020204" pitchFamily="34" charset="0"/>
              </a:rPr>
              <a:t>video</a:t>
            </a:r>
            <a:r>
              <a:rPr lang="en-US" sz="1270">
                <a:solidFill>
                  <a:schemeClr val="tx1"/>
                </a:solidFill>
                <a:latin typeface="Century Gothic" panose="020B0502020202020204" pitchFamily="34" charset="0"/>
              </a:rPr>
              <a:t> where possible</a:t>
            </a:r>
          </a:p>
          <a:p>
            <a:pPr marL="174262" indent="-174262" algn="l">
              <a:spcAft>
                <a:spcPts val="454"/>
              </a:spcAft>
              <a:buClr>
                <a:schemeClr val="accent2"/>
              </a:buClr>
              <a:buFont typeface="Arial" panose="020B0604020202020204" pitchFamily="34" charset="0"/>
              <a:buChar char="•"/>
            </a:pPr>
            <a:r>
              <a:rPr lang="en-US" sz="1270">
                <a:solidFill>
                  <a:schemeClr val="tx1"/>
                </a:solidFill>
                <a:latin typeface="Century Gothic" panose="020B0502020202020204" pitchFamily="34" charset="0"/>
              </a:rPr>
              <a:t>Group delivery – seek </a:t>
            </a:r>
            <a:r>
              <a:rPr lang="en-US" sz="1270" b="1">
                <a:solidFill>
                  <a:schemeClr val="accent2"/>
                </a:solidFill>
                <a:latin typeface="Century Gothic" panose="020B0502020202020204" pitchFamily="34" charset="0"/>
              </a:rPr>
              <a:t>ventilated</a:t>
            </a:r>
            <a:r>
              <a:rPr lang="en-US" sz="1270">
                <a:solidFill>
                  <a:schemeClr val="tx1"/>
                </a:solidFill>
                <a:latin typeface="Century Gothic" panose="020B0502020202020204" pitchFamily="34" charset="0"/>
              </a:rPr>
              <a:t> space and possible </a:t>
            </a:r>
            <a:r>
              <a:rPr lang="en-US" sz="1270" b="1">
                <a:solidFill>
                  <a:schemeClr val="accent2"/>
                </a:solidFill>
                <a:latin typeface="Century Gothic" panose="020B0502020202020204" pitchFamily="34" charset="0"/>
              </a:rPr>
              <a:t>reduction in #s </a:t>
            </a:r>
            <a:r>
              <a:rPr lang="en-US" sz="1270">
                <a:solidFill>
                  <a:schemeClr val="tx1"/>
                </a:solidFill>
                <a:latin typeface="Century Gothic" panose="020B0502020202020204" pitchFamily="34" charset="0"/>
              </a:rPr>
              <a:t>as far as practicable</a:t>
            </a:r>
          </a:p>
        </p:txBody>
      </p:sp>
      <p:sp>
        <p:nvSpPr>
          <p:cNvPr id="400" name="TextBox 399">
            <a:extLst>
              <a:ext uri="{FF2B5EF4-FFF2-40B4-BE49-F238E27FC236}">
                <a16:creationId xmlns:a16="http://schemas.microsoft.com/office/drawing/2014/main" id="{5948ECC8-1020-4EFE-BB01-9196D701763B}"/>
              </a:ext>
            </a:extLst>
          </p:cNvPr>
          <p:cNvSpPr txBox="1"/>
          <p:nvPr/>
        </p:nvSpPr>
        <p:spPr>
          <a:xfrm>
            <a:off x="8515961" y="2976226"/>
            <a:ext cx="2238725" cy="343620"/>
          </a:xfrm>
          <a:prstGeom prst="rect">
            <a:avLst/>
          </a:prstGeom>
          <a:noFill/>
        </p:spPr>
        <p:txBody>
          <a:bodyPr wrap="square">
            <a:spAutoFit/>
          </a:bodyPr>
          <a:lstStyle/>
          <a:p>
            <a:pPr algn="l"/>
            <a:r>
              <a:rPr lang="en-US" sz="1633" b="1">
                <a:latin typeface="Century Gothic" panose="020B0502020202020204" pitchFamily="34" charset="0"/>
              </a:rPr>
              <a:t>Density &amp; Distance</a:t>
            </a:r>
          </a:p>
        </p:txBody>
      </p:sp>
      <p:sp>
        <p:nvSpPr>
          <p:cNvPr id="404" name="Freeform 208">
            <a:extLst>
              <a:ext uri="{FF2B5EF4-FFF2-40B4-BE49-F238E27FC236}">
                <a16:creationId xmlns:a16="http://schemas.microsoft.com/office/drawing/2014/main" id="{0A5D438D-6205-4C69-AE54-03C5982368F2}"/>
              </a:ext>
            </a:extLst>
          </p:cNvPr>
          <p:cNvSpPr/>
          <p:nvPr/>
        </p:nvSpPr>
        <p:spPr>
          <a:xfrm>
            <a:off x="7787338" y="2941074"/>
            <a:ext cx="148347" cy="404131"/>
          </a:xfrm>
          <a:custGeom>
            <a:avLst/>
            <a:gdLst>
              <a:gd name="connsiteX0" fmla="*/ 453796 w 455793"/>
              <a:gd name="connsiteY0" fmla="*/ 392817 h 1241684"/>
              <a:gd name="connsiteX1" fmla="*/ 373026 w 455793"/>
              <a:gd name="connsiteY1" fmla="*/ 243801 h 1241684"/>
              <a:gd name="connsiteX2" fmla="*/ 292351 w 455793"/>
              <a:gd name="connsiteY2" fmla="*/ 224793 h 1241684"/>
              <a:gd name="connsiteX3" fmla="*/ 274846 w 455793"/>
              <a:gd name="connsiteY3" fmla="*/ 205026 h 1241684"/>
              <a:gd name="connsiteX4" fmla="*/ 274846 w 455793"/>
              <a:gd name="connsiteY4" fmla="*/ 193431 h 1241684"/>
              <a:gd name="connsiteX5" fmla="*/ 281030 w 455793"/>
              <a:gd name="connsiteY5" fmla="*/ 182787 h 1241684"/>
              <a:gd name="connsiteX6" fmla="*/ 321938 w 455793"/>
              <a:gd name="connsiteY6" fmla="*/ 93169 h 1241684"/>
              <a:gd name="connsiteX7" fmla="*/ 226327 w 455793"/>
              <a:gd name="connsiteY7" fmla="*/ 33 h 1241684"/>
              <a:gd name="connsiteX8" fmla="*/ 130269 w 455793"/>
              <a:gd name="connsiteY8" fmla="*/ 91049 h 1241684"/>
              <a:gd name="connsiteX9" fmla="*/ 130240 w 455793"/>
              <a:gd name="connsiteY9" fmla="*/ 93169 h 1241684"/>
              <a:gd name="connsiteX10" fmla="*/ 175144 w 455793"/>
              <a:gd name="connsiteY10" fmla="*/ 184688 h 1241684"/>
              <a:gd name="connsiteX11" fmla="*/ 182089 w 455793"/>
              <a:gd name="connsiteY11" fmla="*/ 195047 h 1241684"/>
              <a:gd name="connsiteX12" fmla="*/ 182089 w 455793"/>
              <a:gd name="connsiteY12" fmla="*/ 205121 h 1241684"/>
              <a:gd name="connsiteX13" fmla="*/ 165250 w 455793"/>
              <a:gd name="connsiteY13" fmla="*/ 224889 h 1241684"/>
              <a:gd name="connsiteX14" fmla="*/ 77060 w 455793"/>
              <a:gd name="connsiteY14" fmla="*/ 249693 h 1241684"/>
              <a:gd name="connsiteX15" fmla="*/ 0 w 455793"/>
              <a:gd name="connsiteY15" fmla="*/ 409163 h 1241684"/>
              <a:gd name="connsiteX16" fmla="*/ 1522 w 455793"/>
              <a:gd name="connsiteY16" fmla="*/ 685623 h 1241684"/>
              <a:gd name="connsiteX17" fmla="*/ 1522 w 455793"/>
              <a:gd name="connsiteY17" fmla="*/ 685623 h 1241684"/>
              <a:gd name="connsiteX18" fmla="*/ 1522 w 455793"/>
              <a:gd name="connsiteY18" fmla="*/ 685623 h 1241684"/>
              <a:gd name="connsiteX19" fmla="*/ 40052 w 455793"/>
              <a:gd name="connsiteY19" fmla="*/ 724112 h 1241684"/>
              <a:gd name="connsiteX20" fmla="*/ 78582 w 455793"/>
              <a:gd name="connsiteY20" fmla="*/ 685623 h 1241684"/>
              <a:gd name="connsiteX21" fmla="*/ 78582 w 455793"/>
              <a:gd name="connsiteY21" fmla="*/ 685623 h 1241684"/>
              <a:gd name="connsiteX22" fmla="*/ 78582 w 455793"/>
              <a:gd name="connsiteY22" fmla="*/ 685623 h 1241684"/>
              <a:gd name="connsiteX23" fmla="*/ 83339 w 455793"/>
              <a:gd name="connsiteY23" fmla="*/ 467040 h 1241684"/>
              <a:gd name="connsiteX24" fmla="*/ 98656 w 455793"/>
              <a:gd name="connsiteY24" fmla="*/ 419522 h 1241684"/>
              <a:gd name="connsiteX25" fmla="*/ 107027 w 455793"/>
              <a:gd name="connsiteY25" fmla="*/ 1183896 h 1241684"/>
              <a:gd name="connsiteX26" fmla="*/ 147936 w 455793"/>
              <a:gd name="connsiteY26" fmla="*/ 1240918 h 1241684"/>
              <a:gd name="connsiteX27" fmla="*/ 199309 w 455793"/>
              <a:gd name="connsiteY27" fmla="*/ 1186937 h 1241684"/>
              <a:gd name="connsiteX28" fmla="*/ 208822 w 455793"/>
              <a:gd name="connsiteY28" fmla="*/ 745020 h 1241684"/>
              <a:gd name="connsiteX29" fmla="*/ 228706 w 455793"/>
              <a:gd name="connsiteY29" fmla="*/ 725443 h 1241684"/>
              <a:gd name="connsiteX30" fmla="*/ 228706 w 455793"/>
              <a:gd name="connsiteY30" fmla="*/ 725443 h 1241684"/>
              <a:gd name="connsiteX31" fmla="*/ 248589 w 455793"/>
              <a:gd name="connsiteY31" fmla="*/ 745020 h 1241684"/>
              <a:gd name="connsiteX32" fmla="*/ 258102 w 455793"/>
              <a:gd name="connsiteY32" fmla="*/ 1184371 h 1241684"/>
              <a:gd name="connsiteX33" fmla="*/ 297964 w 455793"/>
              <a:gd name="connsiteY33" fmla="*/ 1241393 h 1241684"/>
              <a:gd name="connsiteX34" fmla="*/ 346483 w 455793"/>
              <a:gd name="connsiteY34" fmla="*/ 1187413 h 1241684"/>
              <a:gd name="connsiteX35" fmla="*/ 358661 w 455793"/>
              <a:gd name="connsiteY35" fmla="*/ 420472 h 1241684"/>
              <a:gd name="connsiteX36" fmla="*/ 374168 w 455793"/>
              <a:gd name="connsiteY36" fmla="*/ 464854 h 1241684"/>
              <a:gd name="connsiteX37" fmla="*/ 378639 w 455793"/>
              <a:gd name="connsiteY37" fmla="*/ 686288 h 1241684"/>
              <a:gd name="connsiteX38" fmla="*/ 378639 w 455793"/>
              <a:gd name="connsiteY38" fmla="*/ 686288 h 1241684"/>
              <a:gd name="connsiteX39" fmla="*/ 378639 w 455793"/>
              <a:gd name="connsiteY39" fmla="*/ 686288 h 1241684"/>
              <a:gd name="connsiteX40" fmla="*/ 419128 w 455793"/>
              <a:gd name="connsiteY40" fmla="*/ 722915 h 1241684"/>
              <a:gd name="connsiteX41" fmla="*/ 455794 w 455793"/>
              <a:gd name="connsiteY41" fmla="*/ 686288 h 1241684"/>
              <a:gd name="connsiteX42" fmla="*/ 455794 w 455793"/>
              <a:gd name="connsiteY42" fmla="*/ 686288 h 1241684"/>
              <a:gd name="connsiteX43" fmla="*/ 455794 w 455793"/>
              <a:gd name="connsiteY43" fmla="*/ 686288 h 12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793" h="1241684">
                <a:moveTo>
                  <a:pt x="453796" y="392817"/>
                </a:moveTo>
                <a:cubicBezTo>
                  <a:pt x="453796" y="289513"/>
                  <a:pt x="429156" y="269270"/>
                  <a:pt x="373026" y="243801"/>
                </a:cubicBezTo>
                <a:cubicBezTo>
                  <a:pt x="347168" y="233698"/>
                  <a:pt x="320007" y="227302"/>
                  <a:pt x="292351" y="224793"/>
                </a:cubicBezTo>
                <a:cubicBezTo>
                  <a:pt x="282362" y="223548"/>
                  <a:pt x="274865" y="215081"/>
                  <a:pt x="274846" y="205026"/>
                </a:cubicBezTo>
                <a:lnTo>
                  <a:pt x="274846" y="193431"/>
                </a:lnTo>
                <a:cubicBezTo>
                  <a:pt x="274960" y="189060"/>
                  <a:pt x="277291" y="185049"/>
                  <a:pt x="281030" y="182787"/>
                </a:cubicBezTo>
                <a:cubicBezTo>
                  <a:pt x="310617" y="163780"/>
                  <a:pt x="321938" y="123105"/>
                  <a:pt x="321938" y="93169"/>
                </a:cubicBezTo>
                <a:cubicBezTo>
                  <a:pt x="321938" y="34626"/>
                  <a:pt x="274371" y="33"/>
                  <a:pt x="226327" y="33"/>
                </a:cubicBezTo>
                <a:cubicBezTo>
                  <a:pt x="174640" y="-1335"/>
                  <a:pt x="131639" y="39416"/>
                  <a:pt x="130269" y="91049"/>
                </a:cubicBezTo>
                <a:cubicBezTo>
                  <a:pt x="130250" y="91753"/>
                  <a:pt x="130240" y="92465"/>
                  <a:pt x="130240" y="93169"/>
                </a:cubicBezTo>
                <a:cubicBezTo>
                  <a:pt x="130240" y="124911"/>
                  <a:pt x="143560" y="165966"/>
                  <a:pt x="175144" y="184688"/>
                </a:cubicBezTo>
                <a:cubicBezTo>
                  <a:pt x="179092" y="186712"/>
                  <a:pt x="181718" y="190628"/>
                  <a:pt x="182089" y="195047"/>
                </a:cubicBezTo>
                <a:lnTo>
                  <a:pt x="182089" y="205121"/>
                </a:lnTo>
                <a:cubicBezTo>
                  <a:pt x="182080" y="214938"/>
                  <a:pt x="174954" y="223311"/>
                  <a:pt x="165250" y="224889"/>
                </a:cubicBezTo>
                <a:cubicBezTo>
                  <a:pt x="135102" y="230211"/>
                  <a:pt x="105562" y="238517"/>
                  <a:pt x="77060" y="249693"/>
                </a:cubicBezTo>
                <a:cubicBezTo>
                  <a:pt x="22071" y="274402"/>
                  <a:pt x="0" y="310516"/>
                  <a:pt x="0" y="409163"/>
                </a:cubicBezTo>
                <a:lnTo>
                  <a:pt x="1522" y="685623"/>
                </a:lnTo>
                <a:lnTo>
                  <a:pt x="1522" y="685623"/>
                </a:lnTo>
                <a:lnTo>
                  <a:pt x="1522" y="685623"/>
                </a:lnTo>
                <a:cubicBezTo>
                  <a:pt x="1522" y="706882"/>
                  <a:pt x="18770" y="724112"/>
                  <a:pt x="40052" y="724112"/>
                </a:cubicBezTo>
                <a:cubicBezTo>
                  <a:pt x="61334" y="724112"/>
                  <a:pt x="78582" y="706882"/>
                  <a:pt x="78582" y="685623"/>
                </a:cubicBezTo>
                <a:lnTo>
                  <a:pt x="78582" y="685623"/>
                </a:lnTo>
                <a:lnTo>
                  <a:pt x="78582" y="685623"/>
                </a:lnTo>
                <a:lnTo>
                  <a:pt x="83339" y="467040"/>
                </a:lnTo>
                <a:cubicBezTo>
                  <a:pt x="83339" y="442141"/>
                  <a:pt x="89427" y="426080"/>
                  <a:pt x="98656" y="419522"/>
                </a:cubicBezTo>
                <a:lnTo>
                  <a:pt x="107027" y="1183896"/>
                </a:lnTo>
                <a:cubicBezTo>
                  <a:pt x="107027" y="1212407"/>
                  <a:pt x="119395" y="1237592"/>
                  <a:pt x="147936" y="1240918"/>
                </a:cubicBezTo>
                <a:cubicBezTo>
                  <a:pt x="180662" y="1244244"/>
                  <a:pt x="199309" y="1218680"/>
                  <a:pt x="199309" y="1186937"/>
                </a:cubicBezTo>
                <a:lnTo>
                  <a:pt x="208822" y="745020"/>
                </a:lnTo>
                <a:cubicBezTo>
                  <a:pt x="208927" y="734139"/>
                  <a:pt x="217813" y="725386"/>
                  <a:pt x="228706" y="725443"/>
                </a:cubicBezTo>
                <a:lnTo>
                  <a:pt x="228706" y="725443"/>
                </a:lnTo>
                <a:cubicBezTo>
                  <a:pt x="239599" y="725386"/>
                  <a:pt x="248484" y="734139"/>
                  <a:pt x="248589" y="745020"/>
                </a:cubicBezTo>
                <a:lnTo>
                  <a:pt x="258102" y="1184371"/>
                </a:lnTo>
                <a:cubicBezTo>
                  <a:pt x="258102" y="1212882"/>
                  <a:pt x="269519" y="1238067"/>
                  <a:pt x="297964" y="1241393"/>
                </a:cubicBezTo>
                <a:cubicBezTo>
                  <a:pt x="330786" y="1244719"/>
                  <a:pt x="346483" y="1219155"/>
                  <a:pt x="346483" y="1187413"/>
                </a:cubicBezTo>
                <a:lnTo>
                  <a:pt x="358661" y="420472"/>
                </a:lnTo>
                <a:cubicBezTo>
                  <a:pt x="365796" y="424749"/>
                  <a:pt x="374168" y="439955"/>
                  <a:pt x="374168" y="464854"/>
                </a:cubicBezTo>
                <a:lnTo>
                  <a:pt x="378639" y="686288"/>
                </a:lnTo>
                <a:lnTo>
                  <a:pt x="378639" y="686288"/>
                </a:lnTo>
                <a:lnTo>
                  <a:pt x="378639" y="686288"/>
                </a:lnTo>
                <a:cubicBezTo>
                  <a:pt x="379695" y="707576"/>
                  <a:pt x="397828" y="723970"/>
                  <a:pt x="419128" y="722915"/>
                </a:cubicBezTo>
                <a:cubicBezTo>
                  <a:pt x="438955" y="721927"/>
                  <a:pt x="454814" y="706093"/>
                  <a:pt x="455794" y="686288"/>
                </a:cubicBezTo>
                <a:cubicBezTo>
                  <a:pt x="455794" y="686288"/>
                  <a:pt x="455794" y="686288"/>
                  <a:pt x="455794" y="686288"/>
                </a:cubicBezTo>
                <a:lnTo>
                  <a:pt x="455794" y="686288"/>
                </a:lnTo>
                <a:close/>
              </a:path>
            </a:pathLst>
          </a:custGeom>
          <a:solidFill>
            <a:schemeClr val="bg1"/>
          </a:solidFill>
          <a:ln w="9508" cap="flat">
            <a:noFill/>
            <a:prstDash val="solid"/>
            <a:miter/>
          </a:ln>
        </p:spPr>
        <p:txBody>
          <a:bodyPr rtlCol="0" anchor="ctr"/>
          <a:lstStyle/>
          <a:p>
            <a:endParaRPr lang="en-US" sz="1633"/>
          </a:p>
        </p:txBody>
      </p:sp>
      <p:sp>
        <p:nvSpPr>
          <p:cNvPr id="405" name="Freeform 209">
            <a:extLst>
              <a:ext uri="{FF2B5EF4-FFF2-40B4-BE49-F238E27FC236}">
                <a16:creationId xmlns:a16="http://schemas.microsoft.com/office/drawing/2014/main" id="{62AFE82C-D8AD-4F55-9354-96684A9A0C8A}"/>
              </a:ext>
            </a:extLst>
          </p:cNvPr>
          <p:cNvSpPr/>
          <p:nvPr/>
        </p:nvSpPr>
        <p:spPr>
          <a:xfrm>
            <a:off x="8219994" y="2941074"/>
            <a:ext cx="148378" cy="404287"/>
          </a:xfrm>
          <a:custGeom>
            <a:avLst/>
            <a:gdLst>
              <a:gd name="connsiteX0" fmla="*/ 453795 w 455888"/>
              <a:gd name="connsiteY0" fmla="*/ 392817 h 1242160"/>
              <a:gd name="connsiteX1" fmla="*/ 373121 w 455888"/>
              <a:gd name="connsiteY1" fmla="*/ 243801 h 1242160"/>
              <a:gd name="connsiteX2" fmla="*/ 292446 w 455888"/>
              <a:gd name="connsiteY2" fmla="*/ 224793 h 1242160"/>
              <a:gd name="connsiteX3" fmla="*/ 274846 w 455888"/>
              <a:gd name="connsiteY3" fmla="*/ 205026 h 1242160"/>
              <a:gd name="connsiteX4" fmla="*/ 274846 w 455888"/>
              <a:gd name="connsiteY4" fmla="*/ 193431 h 1242160"/>
              <a:gd name="connsiteX5" fmla="*/ 281030 w 455888"/>
              <a:gd name="connsiteY5" fmla="*/ 182787 h 1242160"/>
              <a:gd name="connsiteX6" fmla="*/ 321938 w 455888"/>
              <a:gd name="connsiteY6" fmla="*/ 93169 h 1242160"/>
              <a:gd name="connsiteX7" fmla="*/ 226802 w 455888"/>
              <a:gd name="connsiteY7" fmla="*/ 33 h 1242160"/>
              <a:gd name="connsiteX8" fmla="*/ 130649 w 455888"/>
              <a:gd name="connsiteY8" fmla="*/ 91135 h 1242160"/>
              <a:gd name="connsiteX9" fmla="*/ 130621 w 455888"/>
              <a:gd name="connsiteY9" fmla="*/ 93169 h 1242160"/>
              <a:gd name="connsiteX10" fmla="*/ 175524 w 455888"/>
              <a:gd name="connsiteY10" fmla="*/ 184688 h 1242160"/>
              <a:gd name="connsiteX11" fmla="*/ 182089 w 455888"/>
              <a:gd name="connsiteY11" fmla="*/ 195522 h 1242160"/>
              <a:gd name="connsiteX12" fmla="*/ 182089 w 455888"/>
              <a:gd name="connsiteY12" fmla="*/ 205596 h 1242160"/>
              <a:gd name="connsiteX13" fmla="*/ 165345 w 455888"/>
              <a:gd name="connsiteY13" fmla="*/ 225364 h 1242160"/>
              <a:gd name="connsiteX14" fmla="*/ 77155 w 455888"/>
              <a:gd name="connsiteY14" fmla="*/ 250168 h 1242160"/>
              <a:gd name="connsiteX15" fmla="*/ 0 w 455888"/>
              <a:gd name="connsiteY15" fmla="*/ 409638 h 1242160"/>
              <a:gd name="connsiteX16" fmla="*/ 1617 w 455888"/>
              <a:gd name="connsiteY16" fmla="*/ 686098 h 1242160"/>
              <a:gd name="connsiteX17" fmla="*/ 1617 w 455888"/>
              <a:gd name="connsiteY17" fmla="*/ 686098 h 1242160"/>
              <a:gd name="connsiteX18" fmla="*/ 1617 w 455888"/>
              <a:gd name="connsiteY18" fmla="*/ 686098 h 1242160"/>
              <a:gd name="connsiteX19" fmla="*/ 42107 w 455888"/>
              <a:gd name="connsiteY19" fmla="*/ 722725 h 1242160"/>
              <a:gd name="connsiteX20" fmla="*/ 78772 w 455888"/>
              <a:gd name="connsiteY20" fmla="*/ 686098 h 1242160"/>
              <a:gd name="connsiteX21" fmla="*/ 78772 w 455888"/>
              <a:gd name="connsiteY21" fmla="*/ 686098 h 1242160"/>
              <a:gd name="connsiteX22" fmla="*/ 78772 w 455888"/>
              <a:gd name="connsiteY22" fmla="*/ 686098 h 1242160"/>
              <a:gd name="connsiteX23" fmla="*/ 83529 w 455888"/>
              <a:gd name="connsiteY23" fmla="*/ 467515 h 1242160"/>
              <a:gd name="connsiteX24" fmla="*/ 98845 w 455888"/>
              <a:gd name="connsiteY24" fmla="*/ 419997 h 1242160"/>
              <a:gd name="connsiteX25" fmla="*/ 107217 w 455888"/>
              <a:gd name="connsiteY25" fmla="*/ 1184371 h 1242160"/>
              <a:gd name="connsiteX26" fmla="*/ 148221 w 455888"/>
              <a:gd name="connsiteY26" fmla="*/ 1241393 h 1242160"/>
              <a:gd name="connsiteX27" fmla="*/ 199499 w 455888"/>
              <a:gd name="connsiteY27" fmla="*/ 1187412 h 1242160"/>
              <a:gd name="connsiteX28" fmla="*/ 209012 w 455888"/>
              <a:gd name="connsiteY28" fmla="*/ 745496 h 1242160"/>
              <a:gd name="connsiteX29" fmla="*/ 228800 w 455888"/>
              <a:gd name="connsiteY29" fmla="*/ 725918 h 1242160"/>
              <a:gd name="connsiteX30" fmla="*/ 228896 w 455888"/>
              <a:gd name="connsiteY30" fmla="*/ 725918 h 1242160"/>
              <a:gd name="connsiteX31" fmla="*/ 228896 w 455888"/>
              <a:gd name="connsiteY31" fmla="*/ 725918 h 1242160"/>
              <a:gd name="connsiteX32" fmla="*/ 248683 w 455888"/>
              <a:gd name="connsiteY32" fmla="*/ 745496 h 1242160"/>
              <a:gd name="connsiteX33" fmla="*/ 248683 w 455888"/>
              <a:gd name="connsiteY33" fmla="*/ 745496 h 1242160"/>
              <a:gd name="connsiteX34" fmla="*/ 258197 w 455888"/>
              <a:gd name="connsiteY34" fmla="*/ 1184847 h 1242160"/>
              <a:gd name="connsiteX35" fmla="*/ 298059 w 455888"/>
              <a:gd name="connsiteY35" fmla="*/ 1241868 h 1242160"/>
              <a:gd name="connsiteX36" fmla="*/ 346578 w 455888"/>
              <a:gd name="connsiteY36" fmla="*/ 1187888 h 1242160"/>
              <a:gd name="connsiteX37" fmla="*/ 358660 w 455888"/>
              <a:gd name="connsiteY37" fmla="*/ 420948 h 1242160"/>
              <a:gd name="connsiteX38" fmla="*/ 374167 w 455888"/>
              <a:gd name="connsiteY38" fmla="*/ 465329 h 1242160"/>
              <a:gd name="connsiteX39" fmla="*/ 378734 w 455888"/>
              <a:gd name="connsiteY39" fmla="*/ 686763 h 1242160"/>
              <a:gd name="connsiteX40" fmla="*/ 378734 w 455888"/>
              <a:gd name="connsiteY40" fmla="*/ 686763 h 1242160"/>
              <a:gd name="connsiteX41" fmla="*/ 378734 w 455888"/>
              <a:gd name="connsiteY41" fmla="*/ 686763 h 1242160"/>
              <a:gd name="connsiteX42" fmla="*/ 419223 w 455888"/>
              <a:gd name="connsiteY42" fmla="*/ 723390 h 1242160"/>
              <a:gd name="connsiteX43" fmla="*/ 455889 w 455888"/>
              <a:gd name="connsiteY43" fmla="*/ 686763 h 1242160"/>
              <a:gd name="connsiteX44" fmla="*/ 455889 w 455888"/>
              <a:gd name="connsiteY44" fmla="*/ 686763 h 1242160"/>
              <a:gd name="connsiteX45" fmla="*/ 455889 w 455888"/>
              <a:gd name="connsiteY45" fmla="*/ 686763 h 12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5888" h="1242160">
                <a:moveTo>
                  <a:pt x="453795" y="392817"/>
                </a:moveTo>
                <a:cubicBezTo>
                  <a:pt x="453795" y="289513"/>
                  <a:pt x="429156" y="269270"/>
                  <a:pt x="373121" y="243801"/>
                </a:cubicBezTo>
                <a:cubicBezTo>
                  <a:pt x="347253" y="233727"/>
                  <a:pt x="320092" y="227321"/>
                  <a:pt x="292446" y="224793"/>
                </a:cubicBezTo>
                <a:cubicBezTo>
                  <a:pt x="282447" y="223548"/>
                  <a:pt x="274912" y="215090"/>
                  <a:pt x="274846" y="205026"/>
                </a:cubicBezTo>
                <a:lnTo>
                  <a:pt x="274846" y="193431"/>
                </a:lnTo>
                <a:cubicBezTo>
                  <a:pt x="274960" y="189060"/>
                  <a:pt x="277291" y="185049"/>
                  <a:pt x="281030" y="182787"/>
                </a:cubicBezTo>
                <a:cubicBezTo>
                  <a:pt x="310617" y="163780"/>
                  <a:pt x="321938" y="123105"/>
                  <a:pt x="321938" y="93169"/>
                </a:cubicBezTo>
                <a:cubicBezTo>
                  <a:pt x="321938" y="34626"/>
                  <a:pt x="274370" y="33"/>
                  <a:pt x="226802" y="33"/>
                </a:cubicBezTo>
                <a:cubicBezTo>
                  <a:pt x="175068" y="-1335"/>
                  <a:pt x="132019" y="39454"/>
                  <a:pt x="130649" y="91135"/>
                </a:cubicBezTo>
                <a:cubicBezTo>
                  <a:pt x="130630" y="91819"/>
                  <a:pt x="130621" y="92494"/>
                  <a:pt x="130621" y="93169"/>
                </a:cubicBezTo>
                <a:cubicBezTo>
                  <a:pt x="130621" y="124911"/>
                  <a:pt x="144035" y="165966"/>
                  <a:pt x="175524" y="184688"/>
                </a:cubicBezTo>
                <a:cubicBezTo>
                  <a:pt x="179473" y="186893"/>
                  <a:pt x="181965" y="191008"/>
                  <a:pt x="182089" y="195522"/>
                </a:cubicBezTo>
                <a:lnTo>
                  <a:pt x="182089" y="205596"/>
                </a:lnTo>
                <a:cubicBezTo>
                  <a:pt x="182089" y="215385"/>
                  <a:pt x="175011" y="223739"/>
                  <a:pt x="165345" y="225364"/>
                </a:cubicBezTo>
                <a:cubicBezTo>
                  <a:pt x="135197" y="230676"/>
                  <a:pt x="105648" y="238982"/>
                  <a:pt x="77155" y="250168"/>
                </a:cubicBezTo>
                <a:cubicBezTo>
                  <a:pt x="22166" y="274877"/>
                  <a:pt x="0" y="310991"/>
                  <a:pt x="0" y="409638"/>
                </a:cubicBezTo>
                <a:lnTo>
                  <a:pt x="1617" y="686098"/>
                </a:lnTo>
                <a:lnTo>
                  <a:pt x="1617" y="686098"/>
                </a:lnTo>
                <a:cubicBezTo>
                  <a:pt x="1617" y="686098"/>
                  <a:pt x="1617" y="686098"/>
                  <a:pt x="1617" y="686098"/>
                </a:cubicBezTo>
                <a:cubicBezTo>
                  <a:pt x="2673" y="707386"/>
                  <a:pt x="20806" y="723780"/>
                  <a:pt x="42107" y="722725"/>
                </a:cubicBezTo>
                <a:cubicBezTo>
                  <a:pt x="61933" y="721737"/>
                  <a:pt x="77782" y="705903"/>
                  <a:pt x="78772" y="686098"/>
                </a:cubicBezTo>
                <a:lnTo>
                  <a:pt x="78772" y="686098"/>
                </a:lnTo>
                <a:lnTo>
                  <a:pt x="78772" y="686098"/>
                </a:lnTo>
                <a:lnTo>
                  <a:pt x="83529" y="467515"/>
                </a:lnTo>
                <a:cubicBezTo>
                  <a:pt x="83529" y="442616"/>
                  <a:pt x="89617" y="426555"/>
                  <a:pt x="98845" y="419997"/>
                </a:cubicBezTo>
                <a:lnTo>
                  <a:pt x="107217" y="1184371"/>
                </a:lnTo>
                <a:cubicBezTo>
                  <a:pt x="107217" y="1212882"/>
                  <a:pt x="119680" y="1238067"/>
                  <a:pt x="148221" y="1241393"/>
                </a:cubicBezTo>
                <a:cubicBezTo>
                  <a:pt x="180947" y="1244719"/>
                  <a:pt x="199499" y="1219155"/>
                  <a:pt x="199499" y="1187412"/>
                </a:cubicBezTo>
                <a:lnTo>
                  <a:pt x="209012" y="745496"/>
                </a:lnTo>
                <a:cubicBezTo>
                  <a:pt x="209060" y="734633"/>
                  <a:pt x="217926" y="725861"/>
                  <a:pt x="228800" y="725918"/>
                </a:cubicBezTo>
                <a:cubicBezTo>
                  <a:pt x="228829" y="725918"/>
                  <a:pt x="228867" y="725918"/>
                  <a:pt x="228896" y="725918"/>
                </a:cubicBezTo>
                <a:lnTo>
                  <a:pt x="228896" y="725918"/>
                </a:lnTo>
                <a:cubicBezTo>
                  <a:pt x="239770" y="725861"/>
                  <a:pt x="248627" y="734633"/>
                  <a:pt x="248683" y="745496"/>
                </a:cubicBezTo>
                <a:cubicBezTo>
                  <a:pt x="248683" y="745496"/>
                  <a:pt x="248683" y="745496"/>
                  <a:pt x="248683" y="745496"/>
                </a:cubicBezTo>
                <a:lnTo>
                  <a:pt x="258197" y="1184847"/>
                </a:lnTo>
                <a:cubicBezTo>
                  <a:pt x="258197" y="1213358"/>
                  <a:pt x="269518" y="1238542"/>
                  <a:pt x="298059" y="1241868"/>
                </a:cubicBezTo>
                <a:cubicBezTo>
                  <a:pt x="330785" y="1245195"/>
                  <a:pt x="346578" y="1219630"/>
                  <a:pt x="346578" y="1187888"/>
                </a:cubicBezTo>
                <a:lnTo>
                  <a:pt x="358660" y="420948"/>
                </a:lnTo>
                <a:cubicBezTo>
                  <a:pt x="365890" y="425224"/>
                  <a:pt x="374167" y="440430"/>
                  <a:pt x="374167" y="465329"/>
                </a:cubicBezTo>
                <a:lnTo>
                  <a:pt x="378734" y="686763"/>
                </a:lnTo>
                <a:lnTo>
                  <a:pt x="378734" y="686763"/>
                </a:lnTo>
                <a:cubicBezTo>
                  <a:pt x="378734" y="686763"/>
                  <a:pt x="378734" y="686763"/>
                  <a:pt x="378734" y="686763"/>
                </a:cubicBezTo>
                <a:cubicBezTo>
                  <a:pt x="379790" y="708042"/>
                  <a:pt x="397922" y="724445"/>
                  <a:pt x="419223" y="723390"/>
                </a:cubicBezTo>
                <a:cubicBezTo>
                  <a:pt x="439049" y="722402"/>
                  <a:pt x="454899" y="706569"/>
                  <a:pt x="455889" y="686763"/>
                </a:cubicBezTo>
                <a:lnTo>
                  <a:pt x="455889" y="686763"/>
                </a:lnTo>
                <a:lnTo>
                  <a:pt x="455889" y="686763"/>
                </a:lnTo>
                <a:close/>
              </a:path>
            </a:pathLst>
          </a:custGeom>
          <a:solidFill>
            <a:schemeClr val="bg1"/>
          </a:solidFill>
          <a:ln w="9508" cap="flat">
            <a:noFill/>
            <a:prstDash val="solid"/>
            <a:miter/>
          </a:ln>
        </p:spPr>
        <p:txBody>
          <a:bodyPr rtlCol="0" anchor="ctr"/>
          <a:lstStyle/>
          <a:p>
            <a:endParaRPr lang="en-US" sz="1633"/>
          </a:p>
        </p:txBody>
      </p:sp>
      <p:sp>
        <p:nvSpPr>
          <p:cNvPr id="409" name="TextBox 408">
            <a:extLst>
              <a:ext uri="{FF2B5EF4-FFF2-40B4-BE49-F238E27FC236}">
                <a16:creationId xmlns:a16="http://schemas.microsoft.com/office/drawing/2014/main" id="{D7196BF6-CDDF-43C5-B7D6-40199D61B707}"/>
              </a:ext>
            </a:extLst>
          </p:cNvPr>
          <p:cNvSpPr txBox="1"/>
          <p:nvPr/>
        </p:nvSpPr>
        <p:spPr>
          <a:xfrm>
            <a:off x="8363431" y="5320656"/>
            <a:ext cx="2467212" cy="594906"/>
          </a:xfrm>
          <a:prstGeom prst="rect">
            <a:avLst/>
          </a:prstGeom>
          <a:noFill/>
        </p:spPr>
        <p:txBody>
          <a:bodyPr wrap="square">
            <a:spAutoFit/>
          </a:bodyPr>
          <a:lstStyle/>
          <a:p>
            <a:pPr algn="ctr"/>
            <a:r>
              <a:rPr lang="en-US" sz="1633" b="1">
                <a:latin typeface="Century Gothic" panose="020B0502020202020204" pitchFamily="34" charset="0"/>
              </a:rPr>
              <a:t>Recruitment &amp; Onboarding</a:t>
            </a:r>
          </a:p>
        </p:txBody>
      </p:sp>
      <p:sp>
        <p:nvSpPr>
          <p:cNvPr id="338" name="Oval 337">
            <a:extLst>
              <a:ext uri="{FF2B5EF4-FFF2-40B4-BE49-F238E27FC236}">
                <a16:creationId xmlns:a16="http://schemas.microsoft.com/office/drawing/2014/main" id="{309C237B-1380-442A-8735-F4AFA23E1C19}"/>
              </a:ext>
            </a:extLst>
          </p:cNvPr>
          <p:cNvSpPr/>
          <p:nvPr/>
        </p:nvSpPr>
        <p:spPr>
          <a:xfrm>
            <a:off x="7718111" y="5201407"/>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423" name="Google Shape;11199;p71">
            <a:extLst>
              <a:ext uri="{FF2B5EF4-FFF2-40B4-BE49-F238E27FC236}">
                <a16:creationId xmlns:a16="http://schemas.microsoft.com/office/drawing/2014/main" id="{16B82D8C-C540-4E8E-B94C-E326923E8D0E}"/>
              </a:ext>
            </a:extLst>
          </p:cNvPr>
          <p:cNvGrpSpPr/>
          <p:nvPr/>
        </p:nvGrpSpPr>
        <p:grpSpPr>
          <a:xfrm>
            <a:off x="7827282" y="5273317"/>
            <a:ext cx="591073" cy="591665"/>
            <a:chOff x="3094217" y="1976585"/>
            <a:chExt cx="350198" cy="350548"/>
          </a:xfrm>
          <a:solidFill>
            <a:schemeClr val="bg1"/>
          </a:solidFill>
        </p:grpSpPr>
        <p:sp>
          <p:nvSpPr>
            <p:cNvPr id="424" name="Google Shape;11200;p71">
              <a:extLst>
                <a:ext uri="{FF2B5EF4-FFF2-40B4-BE49-F238E27FC236}">
                  <a16:creationId xmlns:a16="http://schemas.microsoft.com/office/drawing/2014/main" id="{452BABA8-DE32-4CC1-8A52-F691509ECF9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grpFill/>
            <a:ln>
              <a:noFill/>
            </a:ln>
          </p:spPr>
          <p:txBody>
            <a:bodyPr spcFirstLastPara="1" wrap="square" lIns="82939" tIns="82939" rIns="82939" bIns="82939" anchor="ctr" anchorCtr="0">
              <a:noAutofit/>
            </a:bodyPr>
            <a:lstStyle/>
            <a:p>
              <a:endParaRPr sz="1633"/>
            </a:p>
          </p:txBody>
        </p:sp>
        <p:sp>
          <p:nvSpPr>
            <p:cNvPr id="425" name="Google Shape;11201;p71">
              <a:extLst>
                <a:ext uri="{FF2B5EF4-FFF2-40B4-BE49-F238E27FC236}">
                  <a16:creationId xmlns:a16="http://schemas.microsoft.com/office/drawing/2014/main" id="{C459FD5A-4BCC-4C94-BB94-9CEEF5689A3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grpFill/>
            <a:ln>
              <a:noFill/>
            </a:ln>
          </p:spPr>
          <p:txBody>
            <a:bodyPr spcFirstLastPara="1" wrap="square" lIns="82939" tIns="82939" rIns="82939" bIns="82939" anchor="ctr" anchorCtr="0">
              <a:noAutofit/>
            </a:bodyPr>
            <a:lstStyle/>
            <a:p>
              <a:endParaRPr sz="1633"/>
            </a:p>
          </p:txBody>
        </p:sp>
        <p:sp>
          <p:nvSpPr>
            <p:cNvPr id="426" name="Google Shape;11202;p71">
              <a:extLst>
                <a:ext uri="{FF2B5EF4-FFF2-40B4-BE49-F238E27FC236}">
                  <a16:creationId xmlns:a16="http://schemas.microsoft.com/office/drawing/2014/main" id="{CC87753F-D306-4E8F-89C1-BA929AFA5CD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grpFill/>
            <a:ln>
              <a:noFill/>
            </a:ln>
          </p:spPr>
          <p:txBody>
            <a:bodyPr spcFirstLastPara="1" wrap="square" lIns="82939" tIns="82939" rIns="82939" bIns="82939" anchor="ctr" anchorCtr="0">
              <a:noAutofit/>
            </a:bodyPr>
            <a:lstStyle/>
            <a:p>
              <a:endParaRPr sz="1633"/>
            </a:p>
          </p:txBody>
        </p:sp>
        <p:sp>
          <p:nvSpPr>
            <p:cNvPr id="427" name="Google Shape;11203;p71">
              <a:extLst>
                <a:ext uri="{FF2B5EF4-FFF2-40B4-BE49-F238E27FC236}">
                  <a16:creationId xmlns:a16="http://schemas.microsoft.com/office/drawing/2014/main" id="{3A7731A6-594F-4E3F-B218-7BDADA8F9412}"/>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grpFill/>
            <a:ln>
              <a:noFill/>
            </a:ln>
          </p:spPr>
          <p:txBody>
            <a:bodyPr spcFirstLastPara="1" wrap="square" lIns="82939" tIns="82939" rIns="82939" bIns="82939" anchor="ctr" anchorCtr="0">
              <a:noAutofit/>
            </a:bodyPr>
            <a:lstStyle/>
            <a:p>
              <a:endParaRPr sz="1633"/>
            </a:p>
          </p:txBody>
        </p:sp>
        <p:sp>
          <p:nvSpPr>
            <p:cNvPr id="428" name="Google Shape;11204;p71">
              <a:extLst>
                <a:ext uri="{FF2B5EF4-FFF2-40B4-BE49-F238E27FC236}">
                  <a16:creationId xmlns:a16="http://schemas.microsoft.com/office/drawing/2014/main" id="{0185BE04-C659-461A-A9A3-41255CEA166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grpFill/>
            <a:ln>
              <a:noFill/>
            </a:ln>
          </p:spPr>
          <p:txBody>
            <a:bodyPr spcFirstLastPara="1" wrap="square" lIns="82939" tIns="82939" rIns="82939" bIns="82939" anchor="ctr" anchorCtr="0">
              <a:noAutofit/>
            </a:bodyPr>
            <a:lstStyle/>
            <a:p>
              <a:endParaRPr sz="1633"/>
            </a:p>
          </p:txBody>
        </p:sp>
        <p:sp>
          <p:nvSpPr>
            <p:cNvPr id="429" name="Google Shape;11205;p71">
              <a:extLst>
                <a:ext uri="{FF2B5EF4-FFF2-40B4-BE49-F238E27FC236}">
                  <a16:creationId xmlns:a16="http://schemas.microsoft.com/office/drawing/2014/main" id="{4C404E24-57EF-4A55-A1C9-19AB3174C5F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grpFill/>
            <a:ln>
              <a:noFill/>
            </a:ln>
          </p:spPr>
          <p:txBody>
            <a:bodyPr spcFirstLastPara="1" wrap="square" lIns="82939" tIns="82939" rIns="82939" bIns="82939" anchor="ctr" anchorCtr="0">
              <a:noAutofit/>
            </a:bodyPr>
            <a:lstStyle/>
            <a:p>
              <a:endParaRPr sz="1633"/>
            </a:p>
          </p:txBody>
        </p:sp>
        <p:sp>
          <p:nvSpPr>
            <p:cNvPr id="430" name="Google Shape;11206;p71">
              <a:extLst>
                <a:ext uri="{FF2B5EF4-FFF2-40B4-BE49-F238E27FC236}">
                  <a16:creationId xmlns:a16="http://schemas.microsoft.com/office/drawing/2014/main" id="{07216BBA-4E9F-4C20-A9EF-1ACA76B9C97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grpFill/>
            <a:ln>
              <a:noFill/>
            </a:ln>
          </p:spPr>
          <p:txBody>
            <a:bodyPr spcFirstLastPara="1" wrap="square" lIns="82939" tIns="82939" rIns="82939" bIns="82939" anchor="ctr" anchorCtr="0">
              <a:noAutofit/>
            </a:bodyPr>
            <a:lstStyle/>
            <a:p>
              <a:endParaRPr sz="1633"/>
            </a:p>
          </p:txBody>
        </p:sp>
        <p:sp>
          <p:nvSpPr>
            <p:cNvPr id="431" name="Google Shape;11207;p71">
              <a:extLst>
                <a:ext uri="{FF2B5EF4-FFF2-40B4-BE49-F238E27FC236}">
                  <a16:creationId xmlns:a16="http://schemas.microsoft.com/office/drawing/2014/main" id="{F8448F34-D900-4EFF-B779-891BFD39A10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grpFill/>
            <a:ln>
              <a:noFill/>
            </a:ln>
          </p:spPr>
          <p:txBody>
            <a:bodyPr spcFirstLastPara="1" wrap="square" lIns="82939" tIns="82939" rIns="82939" bIns="82939" anchor="ctr" anchorCtr="0">
              <a:noAutofit/>
            </a:bodyPr>
            <a:lstStyle/>
            <a:p>
              <a:endParaRPr sz="1633"/>
            </a:p>
          </p:txBody>
        </p:sp>
        <p:sp>
          <p:nvSpPr>
            <p:cNvPr id="432" name="Google Shape;11208;p71">
              <a:extLst>
                <a:ext uri="{FF2B5EF4-FFF2-40B4-BE49-F238E27FC236}">
                  <a16:creationId xmlns:a16="http://schemas.microsoft.com/office/drawing/2014/main" id="{C55A1D37-75A5-4099-BB96-A88BE32B63EA}"/>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grpFill/>
            <a:ln>
              <a:noFill/>
            </a:ln>
          </p:spPr>
          <p:txBody>
            <a:bodyPr spcFirstLastPara="1" wrap="square" lIns="82939" tIns="82939" rIns="82939" bIns="82939" anchor="ctr" anchorCtr="0">
              <a:noAutofit/>
            </a:bodyPr>
            <a:lstStyle/>
            <a:p>
              <a:endParaRPr sz="1633"/>
            </a:p>
          </p:txBody>
        </p:sp>
        <p:sp>
          <p:nvSpPr>
            <p:cNvPr id="433" name="Google Shape;11209;p71">
              <a:extLst>
                <a:ext uri="{FF2B5EF4-FFF2-40B4-BE49-F238E27FC236}">
                  <a16:creationId xmlns:a16="http://schemas.microsoft.com/office/drawing/2014/main" id="{B2A40238-4FE2-47D2-89C2-29F50C23D24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grpFill/>
            <a:ln>
              <a:noFill/>
            </a:ln>
          </p:spPr>
          <p:txBody>
            <a:bodyPr spcFirstLastPara="1" wrap="square" lIns="82939" tIns="82939" rIns="82939" bIns="82939" anchor="ctr" anchorCtr="0">
              <a:noAutofit/>
            </a:bodyPr>
            <a:lstStyle/>
            <a:p>
              <a:endParaRPr sz="1633"/>
            </a:p>
          </p:txBody>
        </p:sp>
        <p:sp>
          <p:nvSpPr>
            <p:cNvPr id="434" name="Google Shape;11210;p71">
              <a:extLst>
                <a:ext uri="{FF2B5EF4-FFF2-40B4-BE49-F238E27FC236}">
                  <a16:creationId xmlns:a16="http://schemas.microsoft.com/office/drawing/2014/main" id="{6EE4311E-3DEF-46BB-83EE-C5426B0301DC}"/>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grpFill/>
            <a:ln>
              <a:noFill/>
            </a:ln>
          </p:spPr>
          <p:txBody>
            <a:bodyPr spcFirstLastPara="1" wrap="square" lIns="82939" tIns="82939" rIns="82939" bIns="82939" anchor="ctr" anchorCtr="0">
              <a:noAutofit/>
            </a:bodyPr>
            <a:lstStyle/>
            <a:p>
              <a:endParaRPr sz="1633"/>
            </a:p>
          </p:txBody>
        </p:sp>
        <p:sp>
          <p:nvSpPr>
            <p:cNvPr id="435" name="Google Shape;11211;p71">
              <a:extLst>
                <a:ext uri="{FF2B5EF4-FFF2-40B4-BE49-F238E27FC236}">
                  <a16:creationId xmlns:a16="http://schemas.microsoft.com/office/drawing/2014/main" id="{DED9E648-A810-4D9A-A181-57E72C9B9907}"/>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grpFill/>
            <a:ln>
              <a:noFill/>
            </a:ln>
          </p:spPr>
          <p:txBody>
            <a:bodyPr spcFirstLastPara="1" wrap="square" lIns="82939" tIns="82939" rIns="82939" bIns="82939" anchor="ctr" anchorCtr="0">
              <a:noAutofit/>
            </a:bodyPr>
            <a:lstStyle/>
            <a:p>
              <a:endParaRPr sz="1633"/>
            </a:p>
          </p:txBody>
        </p:sp>
        <p:sp>
          <p:nvSpPr>
            <p:cNvPr id="436" name="Google Shape;11212;p71">
              <a:extLst>
                <a:ext uri="{FF2B5EF4-FFF2-40B4-BE49-F238E27FC236}">
                  <a16:creationId xmlns:a16="http://schemas.microsoft.com/office/drawing/2014/main" id="{942125CC-09E2-4DFB-9D0E-6E1D8AB5E60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82939" tIns="82939" rIns="82939" bIns="82939" anchor="ctr" anchorCtr="0">
              <a:noAutofit/>
            </a:bodyPr>
            <a:lstStyle/>
            <a:p>
              <a:endParaRPr sz="1633"/>
            </a:p>
          </p:txBody>
        </p:sp>
      </p:grpSp>
      <p:sp>
        <p:nvSpPr>
          <p:cNvPr id="445" name="Rounded Rectangle 3">
            <a:extLst>
              <a:ext uri="{FF2B5EF4-FFF2-40B4-BE49-F238E27FC236}">
                <a16:creationId xmlns:a16="http://schemas.microsoft.com/office/drawing/2014/main" id="{7D1FBDE9-D2FE-46BC-9DF5-3F88A2BEBD8F}"/>
              </a:ext>
            </a:extLst>
          </p:cNvPr>
          <p:cNvSpPr/>
          <p:nvPr/>
        </p:nvSpPr>
        <p:spPr>
          <a:xfrm>
            <a:off x="1503679" y="5295837"/>
            <a:ext cx="2869421" cy="1436164"/>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46" name="Oval 445">
            <a:extLst>
              <a:ext uri="{FF2B5EF4-FFF2-40B4-BE49-F238E27FC236}">
                <a16:creationId xmlns:a16="http://schemas.microsoft.com/office/drawing/2014/main" id="{EB6C83D0-8755-4C06-A29D-623013209A7F}"/>
              </a:ext>
            </a:extLst>
          </p:cNvPr>
          <p:cNvSpPr/>
          <p:nvPr/>
        </p:nvSpPr>
        <p:spPr>
          <a:xfrm>
            <a:off x="1399881" y="5221980"/>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48" name="TextBox 447">
            <a:extLst>
              <a:ext uri="{FF2B5EF4-FFF2-40B4-BE49-F238E27FC236}">
                <a16:creationId xmlns:a16="http://schemas.microsoft.com/office/drawing/2014/main" id="{CD60BD44-3DBB-48A5-932A-07FE9BB405DE}"/>
              </a:ext>
            </a:extLst>
          </p:cNvPr>
          <p:cNvSpPr txBox="1"/>
          <p:nvPr/>
        </p:nvSpPr>
        <p:spPr>
          <a:xfrm>
            <a:off x="2168325" y="5371178"/>
            <a:ext cx="2238725" cy="343620"/>
          </a:xfrm>
          <a:prstGeom prst="rect">
            <a:avLst/>
          </a:prstGeom>
          <a:noFill/>
        </p:spPr>
        <p:txBody>
          <a:bodyPr wrap="square">
            <a:spAutoFit/>
          </a:bodyPr>
          <a:lstStyle/>
          <a:p>
            <a:pPr algn="l"/>
            <a:r>
              <a:rPr lang="en-US" sz="1633" b="1">
                <a:latin typeface="Century Gothic" panose="020B0502020202020204" pitchFamily="34" charset="0"/>
              </a:rPr>
              <a:t>Client Transport</a:t>
            </a:r>
          </a:p>
        </p:txBody>
      </p:sp>
      <p:sp>
        <p:nvSpPr>
          <p:cNvPr id="458" name="TextBox 457">
            <a:extLst>
              <a:ext uri="{FF2B5EF4-FFF2-40B4-BE49-F238E27FC236}">
                <a16:creationId xmlns:a16="http://schemas.microsoft.com/office/drawing/2014/main" id="{E38E75F9-FE0E-4A8A-A7C1-08499FF16BEA}"/>
              </a:ext>
            </a:extLst>
          </p:cNvPr>
          <p:cNvSpPr txBox="1"/>
          <p:nvPr/>
        </p:nvSpPr>
        <p:spPr>
          <a:xfrm>
            <a:off x="1575755" y="5942518"/>
            <a:ext cx="2855550" cy="678647"/>
          </a:xfrm>
          <a:prstGeom prst="rect">
            <a:avLst/>
          </a:prstGeom>
          <a:noFill/>
        </p:spPr>
        <p:txBody>
          <a:bodyPr wrap="square">
            <a:spAutoFit/>
          </a:bodyPr>
          <a:lstStyle/>
          <a:p>
            <a:pPr marL="80650">
              <a:spcAft>
                <a:spcPts val="544"/>
              </a:spcAft>
              <a:buClr>
                <a:srgbClr val="EDC800"/>
              </a:buClr>
            </a:pPr>
            <a:r>
              <a:rPr lang="en-US" sz="1270" dirty="0">
                <a:latin typeface="Century Gothic" panose="020B0502020202020204" pitchFamily="34" charset="0"/>
              </a:rPr>
              <a:t>Client preferably in </a:t>
            </a:r>
            <a:r>
              <a:rPr lang="en-US" sz="1270" b="1" dirty="0">
                <a:solidFill>
                  <a:schemeClr val="accent2"/>
                </a:solidFill>
                <a:latin typeface="Century Gothic" panose="020B0502020202020204" pitchFamily="34" charset="0"/>
              </a:rPr>
              <a:t>back</a:t>
            </a:r>
            <a:r>
              <a:rPr lang="en-US" sz="1270" dirty="0">
                <a:latin typeface="Century Gothic" panose="020B0502020202020204" pitchFamily="34" charset="0"/>
              </a:rPr>
              <a:t> of vehicle everyone wearing </a:t>
            </a:r>
            <a:r>
              <a:rPr lang="en-US" sz="1270" b="1" dirty="0">
                <a:solidFill>
                  <a:schemeClr val="accent2"/>
                </a:solidFill>
                <a:latin typeface="Century Gothic" panose="020B0502020202020204" pitchFamily="34" charset="0"/>
              </a:rPr>
              <a:t>masks</a:t>
            </a:r>
            <a:r>
              <a:rPr lang="en-US" sz="1270" dirty="0">
                <a:latin typeface="Century Gothic" panose="020B0502020202020204" pitchFamily="34" charset="0"/>
              </a:rPr>
              <a:t>, </a:t>
            </a:r>
            <a:r>
              <a:rPr lang="en-US" sz="1270" b="1" dirty="0">
                <a:solidFill>
                  <a:schemeClr val="accent2"/>
                </a:solidFill>
                <a:latin typeface="Century Gothic" panose="020B0502020202020204" pitchFamily="34" charset="0"/>
              </a:rPr>
              <a:t>windows open </a:t>
            </a:r>
            <a:r>
              <a:rPr lang="en-US" sz="1270" dirty="0">
                <a:latin typeface="Century Gothic" panose="020B0502020202020204" pitchFamily="34" charset="0"/>
              </a:rPr>
              <a:t>if possible</a:t>
            </a:r>
          </a:p>
        </p:txBody>
      </p:sp>
      <p:grpSp>
        <p:nvGrpSpPr>
          <p:cNvPr id="459" name="Google Shape;10570;p69">
            <a:extLst>
              <a:ext uri="{FF2B5EF4-FFF2-40B4-BE49-F238E27FC236}">
                <a16:creationId xmlns:a16="http://schemas.microsoft.com/office/drawing/2014/main" id="{C4F08399-3952-43AD-81AD-884A1E10F97A}"/>
              </a:ext>
            </a:extLst>
          </p:cNvPr>
          <p:cNvGrpSpPr/>
          <p:nvPr/>
        </p:nvGrpSpPr>
        <p:grpSpPr>
          <a:xfrm>
            <a:off x="1496453" y="5370390"/>
            <a:ext cx="552143" cy="363518"/>
            <a:chOff x="5727616" y="4204699"/>
            <a:chExt cx="440505" cy="290018"/>
          </a:xfrm>
          <a:solidFill>
            <a:schemeClr val="bg1"/>
          </a:solidFill>
        </p:grpSpPr>
        <p:sp>
          <p:nvSpPr>
            <p:cNvPr id="460" name="Google Shape;10571;p69">
              <a:extLst>
                <a:ext uri="{FF2B5EF4-FFF2-40B4-BE49-F238E27FC236}">
                  <a16:creationId xmlns:a16="http://schemas.microsoft.com/office/drawing/2014/main" id="{6CFDE5CF-FA66-499C-9BC0-775F8C7A6F42}"/>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82939" tIns="82939" rIns="82939" bIns="82939" anchor="ctr" anchorCtr="0">
              <a:noAutofit/>
            </a:bodyPr>
            <a:lstStyle/>
            <a:p>
              <a:endParaRPr sz="1633"/>
            </a:p>
          </p:txBody>
        </p:sp>
        <p:sp>
          <p:nvSpPr>
            <p:cNvPr id="461" name="Google Shape;10572;p69">
              <a:extLst>
                <a:ext uri="{FF2B5EF4-FFF2-40B4-BE49-F238E27FC236}">
                  <a16:creationId xmlns:a16="http://schemas.microsoft.com/office/drawing/2014/main" id="{3D56E1A6-4731-4674-BE79-D33281EB303C}"/>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82939" tIns="82939" rIns="82939" bIns="82939" anchor="ctr" anchorCtr="0">
              <a:noAutofit/>
            </a:bodyPr>
            <a:lstStyle/>
            <a:p>
              <a:endParaRPr sz="1633"/>
            </a:p>
          </p:txBody>
        </p:sp>
        <p:sp>
          <p:nvSpPr>
            <p:cNvPr id="462" name="Google Shape;10573;p69">
              <a:extLst>
                <a:ext uri="{FF2B5EF4-FFF2-40B4-BE49-F238E27FC236}">
                  <a16:creationId xmlns:a16="http://schemas.microsoft.com/office/drawing/2014/main" id="{801F62DD-F187-4956-8F08-E2E0536F7486}"/>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82939" tIns="82939" rIns="82939" bIns="82939" anchor="ctr" anchorCtr="0">
              <a:noAutofit/>
            </a:bodyPr>
            <a:lstStyle/>
            <a:p>
              <a:endParaRPr sz="1633"/>
            </a:p>
          </p:txBody>
        </p:sp>
        <p:sp>
          <p:nvSpPr>
            <p:cNvPr id="463" name="Google Shape;10574;p69">
              <a:extLst>
                <a:ext uri="{FF2B5EF4-FFF2-40B4-BE49-F238E27FC236}">
                  <a16:creationId xmlns:a16="http://schemas.microsoft.com/office/drawing/2014/main" id="{3E015E51-C4E3-4524-81E4-A68710405D28}"/>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82939" tIns="82939" rIns="82939" bIns="82939" anchor="ctr" anchorCtr="0">
              <a:noAutofit/>
            </a:bodyPr>
            <a:lstStyle/>
            <a:p>
              <a:endParaRPr sz="1633"/>
            </a:p>
          </p:txBody>
        </p:sp>
        <p:sp>
          <p:nvSpPr>
            <p:cNvPr id="464" name="Google Shape;10575;p69">
              <a:extLst>
                <a:ext uri="{FF2B5EF4-FFF2-40B4-BE49-F238E27FC236}">
                  <a16:creationId xmlns:a16="http://schemas.microsoft.com/office/drawing/2014/main" id="{FBD4C200-37BD-4141-906C-F618E2148FAA}"/>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82939" tIns="82939" rIns="82939" bIns="82939" anchor="ctr" anchorCtr="0">
              <a:noAutofit/>
            </a:bodyPr>
            <a:lstStyle/>
            <a:p>
              <a:endParaRPr sz="1633"/>
            </a:p>
          </p:txBody>
        </p:sp>
        <p:sp>
          <p:nvSpPr>
            <p:cNvPr id="465" name="Google Shape;10576;p69">
              <a:extLst>
                <a:ext uri="{FF2B5EF4-FFF2-40B4-BE49-F238E27FC236}">
                  <a16:creationId xmlns:a16="http://schemas.microsoft.com/office/drawing/2014/main" id="{AC2052B1-BB86-4F92-8066-2B94A81769E3}"/>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82939" tIns="82939" rIns="82939" bIns="82939" anchor="ctr" anchorCtr="0">
              <a:noAutofit/>
            </a:bodyPr>
            <a:lstStyle/>
            <a:p>
              <a:endParaRPr sz="1633"/>
            </a:p>
          </p:txBody>
        </p:sp>
        <p:sp>
          <p:nvSpPr>
            <p:cNvPr id="466" name="Google Shape;10577;p69">
              <a:extLst>
                <a:ext uri="{FF2B5EF4-FFF2-40B4-BE49-F238E27FC236}">
                  <a16:creationId xmlns:a16="http://schemas.microsoft.com/office/drawing/2014/main" id="{49294E19-1085-4D9A-9830-368504B10B6B}"/>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82939" tIns="82939" rIns="82939" bIns="82939" anchor="ctr" anchorCtr="0">
              <a:noAutofit/>
            </a:bodyPr>
            <a:lstStyle/>
            <a:p>
              <a:endParaRPr sz="1633"/>
            </a:p>
          </p:txBody>
        </p:sp>
        <p:sp>
          <p:nvSpPr>
            <p:cNvPr id="467" name="Google Shape;10578;p69">
              <a:extLst>
                <a:ext uri="{FF2B5EF4-FFF2-40B4-BE49-F238E27FC236}">
                  <a16:creationId xmlns:a16="http://schemas.microsoft.com/office/drawing/2014/main" id="{FC84B625-DB95-40CB-8741-2240AF7104EE}"/>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82939" tIns="82939" rIns="82939" bIns="82939" anchor="ctr" anchorCtr="0">
              <a:noAutofit/>
            </a:bodyPr>
            <a:lstStyle/>
            <a:p>
              <a:endParaRPr sz="1633"/>
            </a:p>
          </p:txBody>
        </p:sp>
      </p:grpSp>
      <p:sp>
        <p:nvSpPr>
          <p:cNvPr id="468" name="Rounded Rectangle 3">
            <a:extLst>
              <a:ext uri="{FF2B5EF4-FFF2-40B4-BE49-F238E27FC236}">
                <a16:creationId xmlns:a16="http://schemas.microsoft.com/office/drawing/2014/main" id="{05D14770-74AB-4DC6-8359-800F4DFB7058}"/>
              </a:ext>
            </a:extLst>
          </p:cNvPr>
          <p:cNvSpPr/>
          <p:nvPr/>
        </p:nvSpPr>
        <p:spPr>
          <a:xfrm>
            <a:off x="4664787" y="2896582"/>
            <a:ext cx="2869421" cy="2147149"/>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71" name="TextBox 470">
            <a:extLst>
              <a:ext uri="{FF2B5EF4-FFF2-40B4-BE49-F238E27FC236}">
                <a16:creationId xmlns:a16="http://schemas.microsoft.com/office/drawing/2014/main" id="{985A6376-C729-461C-A07E-A63ED964A41F}"/>
              </a:ext>
            </a:extLst>
          </p:cNvPr>
          <p:cNvSpPr txBox="1"/>
          <p:nvPr/>
        </p:nvSpPr>
        <p:spPr>
          <a:xfrm>
            <a:off x="5058695" y="3034962"/>
            <a:ext cx="2238725" cy="343620"/>
          </a:xfrm>
          <a:prstGeom prst="rect">
            <a:avLst/>
          </a:prstGeom>
          <a:noFill/>
        </p:spPr>
        <p:txBody>
          <a:bodyPr wrap="square">
            <a:spAutoFit/>
          </a:bodyPr>
          <a:lstStyle/>
          <a:p>
            <a:pPr algn="ctr"/>
            <a:r>
              <a:rPr lang="en-US" sz="1633" b="1">
                <a:latin typeface="Century Gothic" panose="020B0502020202020204" pitchFamily="34" charset="0"/>
              </a:rPr>
              <a:t> Travel</a:t>
            </a:r>
          </a:p>
        </p:txBody>
      </p:sp>
      <p:grpSp>
        <p:nvGrpSpPr>
          <p:cNvPr id="2" name="Group 1">
            <a:extLst>
              <a:ext uri="{FF2B5EF4-FFF2-40B4-BE49-F238E27FC236}">
                <a16:creationId xmlns:a16="http://schemas.microsoft.com/office/drawing/2014/main" id="{48CD8ABA-8C60-4E06-BCAB-175973C3245B}"/>
              </a:ext>
            </a:extLst>
          </p:cNvPr>
          <p:cNvGrpSpPr/>
          <p:nvPr/>
        </p:nvGrpSpPr>
        <p:grpSpPr>
          <a:xfrm>
            <a:off x="4512807" y="2770875"/>
            <a:ext cx="769282" cy="769282"/>
            <a:chOff x="3600728" y="3267033"/>
            <a:chExt cx="847991" cy="847991"/>
          </a:xfrm>
        </p:grpSpPr>
        <p:sp>
          <p:nvSpPr>
            <p:cNvPr id="469" name="Oval 468">
              <a:extLst>
                <a:ext uri="{FF2B5EF4-FFF2-40B4-BE49-F238E27FC236}">
                  <a16:creationId xmlns:a16="http://schemas.microsoft.com/office/drawing/2014/main" id="{F0C83AA5-A37D-4527-9855-5900D4600104}"/>
                </a:ext>
              </a:extLst>
            </p:cNvPr>
            <p:cNvSpPr/>
            <p:nvPr/>
          </p:nvSpPr>
          <p:spPr>
            <a:xfrm>
              <a:off x="3600728" y="3267033"/>
              <a:ext cx="847991" cy="847991"/>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73" name="Google Shape;10563;p69">
              <a:extLst>
                <a:ext uri="{FF2B5EF4-FFF2-40B4-BE49-F238E27FC236}">
                  <a16:creationId xmlns:a16="http://schemas.microsoft.com/office/drawing/2014/main" id="{7337345D-F0CB-484C-B0AC-C5AE3A7F3E6E}"/>
                </a:ext>
              </a:extLst>
            </p:cNvPr>
            <p:cNvSpPr/>
            <p:nvPr/>
          </p:nvSpPr>
          <p:spPr>
            <a:xfrm>
              <a:off x="3712382" y="3505743"/>
              <a:ext cx="681108" cy="446097"/>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grpSp>
      <p:sp>
        <p:nvSpPr>
          <p:cNvPr id="474" name="Google Shape;10565;p69">
            <a:extLst>
              <a:ext uri="{FF2B5EF4-FFF2-40B4-BE49-F238E27FC236}">
                <a16:creationId xmlns:a16="http://schemas.microsoft.com/office/drawing/2014/main" id="{AD6D727D-298B-4970-8274-EEC6C12B206C}"/>
              </a:ext>
            </a:extLst>
          </p:cNvPr>
          <p:cNvSpPr/>
          <p:nvPr/>
        </p:nvSpPr>
        <p:spPr>
          <a:xfrm>
            <a:off x="4854277" y="3369472"/>
            <a:ext cx="23530" cy="23530"/>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475" name="Google Shape;10566;p69">
            <a:extLst>
              <a:ext uri="{FF2B5EF4-FFF2-40B4-BE49-F238E27FC236}">
                <a16:creationId xmlns:a16="http://schemas.microsoft.com/office/drawing/2014/main" id="{51747672-8D57-4B68-90EC-9EBE42304016}"/>
              </a:ext>
            </a:extLst>
          </p:cNvPr>
          <p:cNvSpPr/>
          <p:nvPr/>
        </p:nvSpPr>
        <p:spPr>
          <a:xfrm>
            <a:off x="4805540" y="3369472"/>
            <a:ext cx="23530" cy="23530"/>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476" name="Google Shape;10567;p69">
            <a:extLst>
              <a:ext uri="{FF2B5EF4-FFF2-40B4-BE49-F238E27FC236}">
                <a16:creationId xmlns:a16="http://schemas.microsoft.com/office/drawing/2014/main" id="{8EAE45A2-ED92-4541-9C3E-DD14F6F669AC}"/>
              </a:ext>
            </a:extLst>
          </p:cNvPr>
          <p:cNvSpPr/>
          <p:nvPr/>
        </p:nvSpPr>
        <p:spPr>
          <a:xfrm>
            <a:off x="4757397" y="3370015"/>
            <a:ext cx="22938" cy="235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477" name="Google Shape;10568;p69">
            <a:extLst>
              <a:ext uri="{FF2B5EF4-FFF2-40B4-BE49-F238E27FC236}">
                <a16:creationId xmlns:a16="http://schemas.microsoft.com/office/drawing/2014/main" id="{BF657C7E-4BA7-4654-9650-1DE33C9DF8C5}"/>
              </a:ext>
            </a:extLst>
          </p:cNvPr>
          <p:cNvSpPr/>
          <p:nvPr/>
        </p:nvSpPr>
        <p:spPr>
          <a:xfrm>
            <a:off x="4708661" y="3369472"/>
            <a:ext cx="23530" cy="23530"/>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478" name="Google Shape;10569;p69">
            <a:extLst>
              <a:ext uri="{FF2B5EF4-FFF2-40B4-BE49-F238E27FC236}">
                <a16:creationId xmlns:a16="http://schemas.microsoft.com/office/drawing/2014/main" id="{F3F04F79-8745-493A-9E99-21420CE12B0E}"/>
              </a:ext>
            </a:extLst>
          </p:cNvPr>
          <p:cNvSpPr/>
          <p:nvPr/>
        </p:nvSpPr>
        <p:spPr>
          <a:xfrm>
            <a:off x="5058695" y="3369472"/>
            <a:ext cx="23530" cy="23530"/>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solidFill>
            <a:schemeClr val="bg1"/>
          </a:solidFill>
          <a:ln>
            <a:noFill/>
          </a:ln>
        </p:spPr>
        <p:txBody>
          <a:bodyPr spcFirstLastPara="1" wrap="square" lIns="82939" tIns="82939" rIns="82939" bIns="82939" anchor="ctr" anchorCtr="0">
            <a:noAutofit/>
          </a:bodyPr>
          <a:lstStyle/>
          <a:p>
            <a:endParaRPr sz="1633"/>
          </a:p>
        </p:txBody>
      </p:sp>
      <p:sp>
        <p:nvSpPr>
          <p:cNvPr id="335" name="Rounded Rectangle 3">
            <a:extLst>
              <a:ext uri="{FF2B5EF4-FFF2-40B4-BE49-F238E27FC236}">
                <a16:creationId xmlns:a16="http://schemas.microsoft.com/office/drawing/2014/main" id="{3A38E227-5771-4F16-8A14-0494338C1AF4}"/>
              </a:ext>
            </a:extLst>
          </p:cNvPr>
          <p:cNvSpPr/>
          <p:nvPr/>
        </p:nvSpPr>
        <p:spPr>
          <a:xfrm>
            <a:off x="4673321" y="5291500"/>
            <a:ext cx="2869421" cy="1459792"/>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337" name="Oval 336">
            <a:extLst>
              <a:ext uri="{FF2B5EF4-FFF2-40B4-BE49-F238E27FC236}">
                <a16:creationId xmlns:a16="http://schemas.microsoft.com/office/drawing/2014/main" id="{D2C87EC9-BB58-4F75-8309-8ACECDB37993}"/>
              </a:ext>
            </a:extLst>
          </p:cNvPr>
          <p:cNvSpPr/>
          <p:nvPr/>
        </p:nvSpPr>
        <p:spPr>
          <a:xfrm>
            <a:off x="4517448" y="5257504"/>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grpSp>
        <p:nvGrpSpPr>
          <p:cNvPr id="437" name="Google Shape;11265;p71">
            <a:extLst>
              <a:ext uri="{FF2B5EF4-FFF2-40B4-BE49-F238E27FC236}">
                <a16:creationId xmlns:a16="http://schemas.microsoft.com/office/drawing/2014/main" id="{B594D8C5-BE13-46A7-8339-5A57764125FD}"/>
              </a:ext>
            </a:extLst>
          </p:cNvPr>
          <p:cNvGrpSpPr/>
          <p:nvPr/>
        </p:nvGrpSpPr>
        <p:grpSpPr>
          <a:xfrm>
            <a:off x="4659547" y="5398886"/>
            <a:ext cx="529970" cy="471387"/>
            <a:chOff x="854261" y="2908813"/>
            <a:chExt cx="377474" cy="335748"/>
          </a:xfrm>
          <a:solidFill>
            <a:schemeClr val="bg1"/>
          </a:solidFill>
        </p:grpSpPr>
        <p:sp>
          <p:nvSpPr>
            <p:cNvPr id="438" name="Google Shape;11266;p71">
              <a:extLst>
                <a:ext uri="{FF2B5EF4-FFF2-40B4-BE49-F238E27FC236}">
                  <a16:creationId xmlns:a16="http://schemas.microsoft.com/office/drawing/2014/main" id="{33079029-22C2-491F-8EEB-35F129A5B330}"/>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grpFill/>
            <a:ln>
              <a:noFill/>
            </a:ln>
          </p:spPr>
          <p:txBody>
            <a:bodyPr spcFirstLastPara="1" wrap="square" lIns="82939" tIns="82939" rIns="82939" bIns="82939" anchor="ctr" anchorCtr="0">
              <a:noAutofit/>
            </a:bodyPr>
            <a:lstStyle/>
            <a:p>
              <a:endParaRPr sz="1633"/>
            </a:p>
          </p:txBody>
        </p:sp>
        <p:sp>
          <p:nvSpPr>
            <p:cNvPr id="439" name="Google Shape;11267;p71">
              <a:extLst>
                <a:ext uri="{FF2B5EF4-FFF2-40B4-BE49-F238E27FC236}">
                  <a16:creationId xmlns:a16="http://schemas.microsoft.com/office/drawing/2014/main" id="{E69DA58A-D360-4D49-B13C-6FC2C439D9A9}"/>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grpFill/>
            <a:ln>
              <a:noFill/>
            </a:ln>
          </p:spPr>
          <p:txBody>
            <a:bodyPr spcFirstLastPara="1" wrap="square" lIns="82939" tIns="82939" rIns="82939" bIns="82939" anchor="ctr" anchorCtr="0">
              <a:noAutofit/>
            </a:bodyPr>
            <a:lstStyle/>
            <a:p>
              <a:endParaRPr sz="1633"/>
            </a:p>
          </p:txBody>
        </p:sp>
        <p:sp>
          <p:nvSpPr>
            <p:cNvPr id="440" name="Google Shape;11268;p71">
              <a:extLst>
                <a:ext uri="{FF2B5EF4-FFF2-40B4-BE49-F238E27FC236}">
                  <a16:creationId xmlns:a16="http://schemas.microsoft.com/office/drawing/2014/main" id="{3B56A15D-C67A-401B-9536-C2D496D6A485}"/>
                </a:ext>
              </a:extLst>
            </p:cNvPr>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grpFill/>
            <a:ln>
              <a:noFill/>
            </a:ln>
          </p:spPr>
          <p:txBody>
            <a:bodyPr spcFirstLastPara="1" wrap="square" lIns="82939" tIns="82939" rIns="82939" bIns="82939" anchor="ctr" anchorCtr="0">
              <a:noAutofit/>
            </a:bodyPr>
            <a:lstStyle/>
            <a:p>
              <a:endParaRPr sz="1633"/>
            </a:p>
          </p:txBody>
        </p:sp>
        <p:sp>
          <p:nvSpPr>
            <p:cNvPr id="441" name="Google Shape;11269;p71">
              <a:extLst>
                <a:ext uri="{FF2B5EF4-FFF2-40B4-BE49-F238E27FC236}">
                  <a16:creationId xmlns:a16="http://schemas.microsoft.com/office/drawing/2014/main" id="{870B3678-B735-4518-93F8-C70B2DF8877A}"/>
                </a:ext>
              </a:extLst>
            </p:cNvPr>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grpFill/>
            <a:ln>
              <a:noFill/>
            </a:ln>
          </p:spPr>
          <p:txBody>
            <a:bodyPr spcFirstLastPara="1" wrap="square" lIns="82939" tIns="82939" rIns="82939" bIns="82939" anchor="ctr" anchorCtr="0">
              <a:noAutofit/>
            </a:bodyPr>
            <a:lstStyle/>
            <a:p>
              <a:endParaRPr sz="1633"/>
            </a:p>
          </p:txBody>
        </p:sp>
        <p:sp>
          <p:nvSpPr>
            <p:cNvPr id="442" name="Google Shape;11270;p71">
              <a:extLst>
                <a:ext uri="{FF2B5EF4-FFF2-40B4-BE49-F238E27FC236}">
                  <a16:creationId xmlns:a16="http://schemas.microsoft.com/office/drawing/2014/main" id="{9F706949-64AD-4CE3-8FEF-44F44403B488}"/>
                </a:ext>
              </a:extLst>
            </p:cNvPr>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grpFill/>
            <a:ln>
              <a:noFill/>
            </a:ln>
          </p:spPr>
          <p:txBody>
            <a:bodyPr spcFirstLastPara="1" wrap="square" lIns="82939" tIns="82939" rIns="82939" bIns="82939" anchor="ctr" anchorCtr="0">
              <a:noAutofit/>
            </a:bodyPr>
            <a:lstStyle/>
            <a:p>
              <a:endParaRPr sz="1633"/>
            </a:p>
          </p:txBody>
        </p:sp>
      </p:grpSp>
      <p:sp>
        <p:nvSpPr>
          <p:cNvPr id="443" name="TextBox 442">
            <a:extLst>
              <a:ext uri="{FF2B5EF4-FFF2-40B4-BE49-F238E27FC236}">
                <a16:creationId xmlns:a16="http://schemas.microsoft.com/office/drawing/2014/main" id="{AB071630-F6C8-4FE3-9B22-E62A1F9B64DF}"/>
              </a:ext>
            </a:extLst>
          </p:cNvPr>
          <p:cNvSpPr txBox="1"/>
          <p:nvPr/>
        </p:nvSpPr>
        <p:spPr>
          <a:xfrm>
            <a:off x="4733582" y="5911104"/>
            <a:ext cx="2857734" cy="812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5702" indent="-175702" algn="l">
              <a:spcAft>
                <a:spcPts val="272"/>
              </a:spcAft>
              <a:buClr>
                <a:schemeClr val="accent2"/>
              </a:buClr>
              <a:buFont typeface="Arial" panose="020B0604020202020204" pitchFamily="34" charset="0"/>
              <a:buChar char="•"/>
            </a:pPr>
            <a:r>
              <a:rPr lang="en-US" sz="1270" b="1" dirty="0">
                <a:solidFill>
                  <a:schemeClr val="accent2"/>
                </a:solidFill>
                <a:latin typeface="Century Gothic" panose="020B0502020202020204" pitchFamily="34" charset="0"/>
              </a:rPr>
              <a:t>Dependent on room size</a:t>
            </a:r>
            <a:r>
              <a:rPr lang="en-US" sz="1270" dirty="0">
                <a:solidFill>
                  <a:schemeClr val="tx1"/>
                </a:solidFill>
                <a:latin typeface="Century Gothic" panose="020B0502020202020204" pitchFamily="34" charset="0"/>
              </a:rPr>
              <a:t>, everyone masked</a:t>
            </a:r>
          </a:p>
        </p:txBody>
      </p:sp>
      <p:sp>
        <p:nvSpPr>
          <p:cNvPr id="444" name="TextBox 443">
            <a:extLst>
              <a:ext uri="{FF2B5EF4-FFF2-40B4-BE49-F238E27FC236}">
                <a16:creationId xmlns:a16="http://schemas.microsoft.com/office/drawing/2014/main" id="{12B5D592-0E14-46CE-A922-4CAF2032F3AA}"/>
              </a:ext>
            </a:extLst>
          </p:cNvPr>
          <p:cNvSpPr txBox="1"/>
          <p:nvPr/>
        </p:nvSpPr>
        <p:spPr>
          <a:xfrm>
            <a:off x="4992282" y="5334339"/>
            <a:ext cx="2467212" cy="594906"/>
          </a:xfrm>
          <a:prstGeom prst="rect">
            <a:avLst/>
          </a:prstGeom>
          <a:noFill/>
        </p:spPr>
        <p:txBody>
          <a:bodyPr wrap="square">
            <a:spAutoFit/>
          </a:bodyPr>
          <a:lstStyle/>
          <a:p>
            <a:pPr algn="ctr"/>
            <a:r>
              <a:rPr lang="en-US" sz="1633" b="1" dirty="0">
                <a:latin typeface="Century Gothic" panose="020B0502020202020204" pitchFamily="34" charset="0"/>
              </a:rPr>
              <a:t>Training &amp; Development</a:t>
            </a:r>
          </a:p>
        </p:txBody>
      </p:sp>
      <p:sp>
        <p:nvSpPr>
          <p:cNvPr id="119" name="TextBox 118">
            <a:extLst>
              <a:ext uri="{FF2B5EF4-FFF2-40B4-BE49-F238E27FC236}">
                <a16:creationId xmlns:a16="http://schemas.microsoft.com/office/drawing/2014/main" id="{E95319A3-D678-4028-A7CD-81196D92BDBF}"/>
              </a:ext>
            </a:extLst>
          </p:cNvPr>
          <p:cNvSpPr txBox="1"/>
          <p:nvPr/>
        </p:nvSpPr>
        <p:spPr>
          <a:xfrm>
            <a:off x="4664787" y="3550092"/>
            <a:ext cx="2836241" cy="1639231"/>
          </a:xfrm>
          <a:prstGeom prst="rect">
            <a:avLst/>
          </a:prstGeom>
          <a:noFill/>
        </p:spPr>
        <p:txBody>
          <a:bodyPr wrap="square">
            <a:spAutoFit/>
          </a:bodyPr>
          <a:lstStyle/>
          <a:p>
            <a:pPr marL="165621" indent="-165621">
              <a:spcAft>
                <a:spcPts val="1089"/>
              </a:spcAft>
              <a:buClr>
                <a:schemeClr val="accent2"/>
              </a:buClr>
              <a:buFont typeface="Arial" panose="020B0604020202020204" pitchFamily="34" charset="0"/>
              <a:buChar char="•"/>
            </a:pPr>
            <a:r>
              <a:rPr lang="en-US" sz="1270" b="1" dirty="0">
                <a:solidFill>
                  <a:schemeClr val="accent2"/>
                </a:solidFill>
                <a:latin typeface="Century Gothic" panose="020B0502020202020204" pitchFamily="34" charset="0"/>
              </a:rPr>
              <a:t>No interstate </a:t>
            </a:r>
            <a:r>
              <a:rPr lang="en-US" sz="1270" dirty="0">
                <a:latin typeface="Century Gothic" panose="020B0502020202020204" pitchFamily="34" charset="0"/>
              </a:rPr>
              <a:t>work travel</a:t>
            </a:r>
          </a:p>
          <a:p>
            <a:pPr marL="165621" indent="-165621">
              <a:spcBef>
                <a:spcPts val="544"/>
              </a:spcBef>
              <a:spcAft>
                <a:spcPts val="1089"/>
              </a:spcAft>
              <a:buClr>
                <a:schemeClr val="accent2"/>
              </a:buClr>
              <a:buFont typeface="Arial" panose="020B0604020202020204" pitchFamily="34" charset="0"/>
              <a:buChar char="•"/>
            </a:pPr>
            <a:r>
              <a:rPr lang="en-US" sz="1270" b="1" dirty="0">
                <a:solidFill>
                  <a:schemeClr val="accent2"/>
                </a:solidFill>
                <a:latin typeface="Century Gothic" panose="020B0502020202020204" pitchFamily="34" charset="0"/>
              </a:rPr>
              <a:t>Intrastate </a:t>
            </a:r>
            <a:r>
              <a:rPr lang="en-US" sz="1270" dirty="0">
                <a:latin typeface="Century Gothic" panose="020B0502020202020204" pitchFamily="34" charset="0"/>
              </a:rPr>
              <a:t>work travel with CEO </a:t>
            </a:r>
            <a:r>
              <a:rPr lang="en-US" sz="1270" b="1" dirty="0">
                <a:solidFill>
                  <a:schemeClr val="accent2"/>
                </a:solidFill>
                <a:latin typeface="Century Gothic" panose="020B0502020202020204" pitchFamily="34" charset="0"/>
              </a:rPr>
              <a:t>approval</a:t>
            </a:r>
            <a:r>
              <a:rPr lang="en-US" sz="1270" dirty="0">
                <a:latin typeface="Century Gothic" panose="020B0502020202020204" pitchFamily="34" charset="0"/>
              </a:rPr>
              <a:t>, preferably </a:t>
            </a:r>
            <a:r>
              <a:rPr lang="en-US" sz="1270" b="1" dirty="0">
                <a:solidFill>
                  <a:schemeClr val="accent2"/>
                </a:solidFill>
                <a:latin typeface="Century Gothic" panose="020B0502020202020204" pitchFamily="34" charset="0"/>
              </a:rPr>
              <a:t>Neg RAT </a:t>
            </a:r>
            <a:r>
              <a:rPr lang="en-US" sz="1270" dirty="0">
                <a:solidFill>
                  <a:schemeClr val="bg1">
                    <a:lumMod val="50000"/>
                  </a:schemeClr>
                </a:solidFill>
                <a:latin typeface="Century Gothic" panose="020B0502020202020204" pitchFamily="34" charset="0"/>
              </a:rPr>
              <a:t>(when available)</a:t>
            </a:r>
            <a:r>
              <a:rPr lang="en-US" sz="1270" b="1" dirty="0">
                <a:solidFill>
                  <a:schemeClr val="accent2"/>
                </a:solidFill>
                <a:latin typeface="Century Gothic" panose="020B0502020202020204" pitchFamily="34" charset="0"/>
              </a:rPr>
              <a:t> </a:t>
            </a:r>
            <a:r>
              <a:rPr lang="en-US" sz="1270" dirty="0">
                <a:latin typeface="Century Gothic" panose="020B0502020202020204" pitchFamily="34" charset="0"/>
              </a:rPr>
              <a:t>on day of travel and </a:t>
            </a:r>
            <a:r>
              <a:rPr lang="en-US" sz="1270" b="1" dirty="0">
                <a:solidFill>
                  <a:schemeClr val="accent2"/>
                </a:solidFill>
                <a:latin typeface="Century Gothic" panose="020B0502020202020204" pitchFamily="34" charset="0"/>
              </a:rPr>
              <a:t>safety plan </a:t>
            </a:r>
            <a:r>
              <a:rPr lang="en-US" sz="1270" dirty="0">
                <a:latin typeface="Century Gothic" panose="020B0502020202020204" pitchFamily="34" charset="0"/>
              </a:rPr>
              <a:t>in place</a:t>
            </a:r>
            <a:endParaRPr lang="en-US" sz="1270" dirty="0">
              <a:solidFill>
                <a:schemeClr val="accent2"/>
              </a:solidFill>
              <a:latin typeface="Century Gothic" panose="020B0502020202020204" pitchFamily="34" charset="0"/>
            </a:endParaRPr>
          </a:p>
          <a:p>
            <a:pPr marL="155539" indent="-155539">
              <a:spcAft>
                <a:spcPts val="1089"/>
              </a:spcAft>
              <a:buClr>
                <a:srgbClr val="F20000"/>
              </a:buClr>
              <a:buFont typeface="Wingdings" panose="05000000000000000000" pitchFamily="2" charset="2"/>
              <a:buChar char="§"/>
            </a:pPr>
            <a:endParaRPr lang="en-US" sz="1452" dirty="0">
              <a:latin typeface="Century Gothic" panose="020B0502020202020204" pitchFamily="34" charset="0"/>
            </a:endParaRPr>
          </a:p>
        </p:txBody>
      </p:sp>
      <p:sp>
        <p:nvSpPr>
          <p:cNvPr id="358" name="Google Shape;1194;p24">
            <a:extLst>
              <a:ext uri="{FF2B5EF4-FFF2-40B4-BE49-F238E27FC236}">
                <a16:creationId xmlns:a16="http://schemas.microsoft.com/office/drawing/2014/main" id="{4259408C-CAD5-41B2-BFE5-C672A891F7FD}"/>
              </a:ext>
            </a:extLst>
          </p:cNvPr>
          <p:cNvSpPr/>
          <p:nvPr/>
        </p:nvSpPr>
        <p:spPr>
          <a:xfrm>
            <a:off x="7808161" y="1128533"/>
            <a:ext cx="550316" cy="511809"/>
          </a:xfrm>
          <a:custGeom>
            <a:avLst/>
            <a:gdLst/>
            <a:ahLst/>
            <a:cxnLst/>
            <a:rect l="l" t="t" r="r" b="b"/>
            <a:pathLst>
              <a:path w="25753" h="23951" extrusionOk="0">
                <a:moveTo>
                  <a:pt x="12876" y="0"/>
                </a:moveTo>
                <a:lnTo>
                  <a:pt x="0" y="9107"/>
                </a:lnTo>
                <a:lnTo>
                  <a:pt x="3770" y="9107"/>
                </a:lnTo>
                <a:lnTo>
                  <a:pt x="3770" y="23951"/>
                </a:lnTo>
                <a:lnTo>
                  <a:pt x="21983" y="23951"/>
                </a:lnTo>
                <a:lnTo>
                  <a:pt x="21983" y="9107"/>
                </a:lnTo>
                <a:lnTo>
                  <a:pt x="25752" y="9107"/>
                </a:lnTo>
                <a:lnTo>
                  <a:pt x="12876" y="0"/>
                </a:lnTo>
                <a:close/>
              </a:path>
            </a:pathLst>
          </a:custGeom>
          <a:noFill/>
          <a:ln w="19050"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359" name="Google Shape;1195;p24">
            <a:extLst>
              <a:ext uri="{FF2B5EF4-FFF2-40B4-BE49-F238E27FC236}">
                <a16:creationId xmlns:a16="http://schemas.microsoft.com/office/drawing/2014/main" id="{857612F6-C9D7-4791-982D-ECEBD248F270}"/>
              </a:ext>
            </a:extLst>
          </p:cNvPr>
          <p:cNvSpPr/>
          <p:nvPr/>
        </p:nvSpPr>
        <p:spPr>
          <a:xfrm>
            <a:off x="8027990" y="1346414"/>
            <a:ext cx="91971" cy="240229"/>
          </a:xfrm>
          <a:custGeom>
            <a:avLst/>
            <a:gdLst/>
            <a:ahLst/>
            <a:cxnLst/>
            <a:rect l="l" t="t" r="r" b="b"/>
            <a:pathLst>
              <a:path w="4304" h="11242" fill="none" extrusionOk="0">
                <a:moveTo>
                  <a:pt x="4303" y="3803"/>
                </a:moveTo>
                <a:lnTo>
                  <a:pt x="4303" y="0"/>
                </a:lnTo>
                <a:lnTo>
                  <a:pt x="4303" y="10374"/>
                </a:lnTo>
                <a:cubicBezTo>
                  <a:pt x="4303" y="10841"/>
                  <a:pt x="3903" y="11242"/>
                  <a:pt x="3436" y="11242"/>
                </a:cubicBezTo>
                <a:lnTo>
                  <a:pt x="3436" y="11242"/>
                </a:lnTo>
                <a:cubicBezTo>
                  <a:pt x="2936" y="11242"/>
                  <a:pt x="2535" y="10841"/>
                  <a:pt x="2535" y="10374"/>
                </a:cubicBezTo>
                <a:lnTo>
                  <a:pt x="2535" y="4870"/>
                </a:lnTo>
                <a:cubicBezTo>
                  <a:pt x="2535" y="4637"/>
                  <a:pt x="2369" y="4470"/>
                  <a:pt x="2135" y="4470"/>
                </a:cubicBezTo>
                <a:lnTo>
                  <a:pt x="2135" y="4470"/>
                </a:lnTo>
                <a:lnTo>
                  <a:pt x="2135" y="4470"/>
                </a:lnTo>
                <a:cubicBezTo>
                  <a:pt x="1902" y="4470"/>
                  <a:pt x="1735" y="4637"/>
                  <a:pt x="1735" y="4870"/>
                </a:cubicBezTo>
                <a:lnTo>
                  <a:pt x="1735" y="10374"/>
                </a:lnTo>
                <a:cubicBezTo>
                  <a:pt x="1735" y="10841"/>
                  <a:pt x="1335" y="11242"/>
                  <a:pt x="868" y="11242"/>
                </a:cubicBezTo>
                <a:lnTo>
                  <a:pt x="868" y="11242"/>
                </a:lnTo>
                <a:cubicBezTo>
                  <a:pt x="367" y="11242"/>
                  <a:pt x="0" y="10841"/>
                  <a:pt x="0" y="10374"/>
                </a:cubicBezTo>
                <a:lnTo>
                  <a:pt x="0" y="0"/>
                </a:lnTo>
                <a:lnTo>
                  <a:pt x="0" y="3803"/>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0" name="Google Shape;1196;p24">
            <a:extLst>
              <a:ext uri="{FF2B5EF4-FFF2-40B4-BE49-F238E27FC236}">
                <a16:creationId xmlns:a16="http://schemas.microsoft.com/office/drawing/2014/main" id="{23684465-0C9A-4284-91E0-1B2E911AF509}"/>
              </a:ext>
            </a:extLst>
          </p:cNvPr>
          <p:cNvSpPr/>
          <p:nvPr/>
        </p:nvSpPr>
        <p:spPr>
          <a:xfrm>
            <a:off x="8000046" y="1326440"/>
            <a:ext cx="149712" cy="132616"/>
          </a:xfrm>
          <a:custGeom>
            <a:avLst/>
            <a:gdLst/>
            <a:ahLst/>
            <a:cxnLst/>
            <a:rect l="l" t="t" r="r" b="b"/>
            <a:pathLst>
              <a:path w="7006" h="6206" fill="none" extrusionOk="0">
                <a:moveTo>
                  <a:pt x="5671" y="1735"/>
                </a:moveTo>
                <a:lnTo>
                  <a:pt x="5671" y="5538"/>
                </a:lnTo>
                <a:cubicBezTo>
                  <a:pt x="5671" y="5905"/>
                  <a:pt x="5972" y="6205"/>
                  <a:pt x="6339" y="6205"/>
                </a:cubicBezTo>
                <a:lnTo>
                  <a:pt x="6339" y="6205"/>
                </a:lnTo>
                <a:cubicBezTo>
                  <a:pt x="6705" y="6205"/>
                  <a:pt x="7006" y="5905"/>
                  <a:pt x="7006" y="5538"/>
                </a:cubicBezTo>
                <a:lnTo>
                  <a:pt x="7006" y="1168"/>
                </a:lnTo>
                <a:cubicBezTo>
                  <a:pt x="7006" y="534"/>
                  <a:pt x="6505" y="1"/>
                  <a:pt x="5838" y="1"/>
                </a:cubicBezTo>
                <a:lnTo>
                  <a:pt x="3503" y="1"/>
                </a:lnTo>
                <a:lnTo>
                  <a:pt x="1168" y="1"/>
                </a:lnTo>
                <a:cubicBezTo>
                  <a:pt x="534" y="1"/>
                  <a:pt x="1" y="534"/>
                  <a:pt x="1" y="1168"/>
                </a:cubicBezTo>
                <a:lnTo>
                  <a:pt x="1" y="5538"/>
                </a:lnTo>
                <a:cubicBezTo>
                  <a:pt x="1" y="5905"/>
                  <a:pt x="301" y="6205"/>
                  <a:pt x="701" y="6205"/>
                </a:cubicBezTo>
                <a:lnTo>
                  <a:pt x="701" y="6205"/>
                </a:lnTo>
                <a:cubicBezTo>
                  <a:pt x="1068" y="6205"/>
                  <a:pt x="1368" y="5905"/>
                  <a:pt x="1368" y="5538"/>
                </a:cubicBezTo>
                <a:lnTo>
                  <a:pt x="1368" y="173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361" name="Google Shape;1197;p24">
            <a:extLst>
              <a:ext uri="{FF2B5EF4-FFF2-40B4-BE49-F238E27FC236}">
                <a16:creationId xmlns:a16="http://schemas.microsoft.com/office/drawing/2014/main" id="{18B0F0EF-36CE-430E-BCDA-97C77ADC0851}"/>
              </a:ext>
            </a:extLst>
          </p:cNvPr>
          <p:cNvSpPr/>
          <p:nvPr/>
        </p:nvSpPr>
        <p:spPr>
          <a:xfrm>
            <a:off x="8039597" y="1259625"/>
            <a:ext cx="67740" cy="67740"/>
          </a:xfrm>
          <a:custGeom>
            <a:avLst/>
            <a:gdLst/>
            <a:ahLst/>
            <a:cxnLst/>
            <a:rect l="l" t="t" r="r" b="b"/>
            <a:pathLst>
              <a:path w="3170" h="3170" fill="none" extrusionOk="0">
                <a:moveTo>
                  <a:pt x="3169" y="1568"/>
                </a:moveTo>
                <a:cubicBezTo>
                  <a:pt x="3169" y="2469"/>
                  <a:pt x="2435" y="3170"/>
                  <a:pt x="1568" y="3170"/>
                </a:cubicBezTo>
                <a:cubicBezTo>
                  <a:pt x="701" y="3170"/>
                  <a:pt x="0" y="2469"/>
                  <a:pt x="0" y="1568"/>
                </a:cubicBezTo>
                <a:cubicBezTo>
                  <a:pt x="0" y="701"/>
                  <a:pt x="701" y="1"/>
                  <a:pt x="1568" y="1"/>
                </a:cubicBezTo>
                <a:cubicBezTo>
                  <a:pt x="2435" y="1"/>
                  <a:pt x="3169" y="701"/>
                  <a:pt x="3169" y="1568"/>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413" name="Rounded Rectangle 3">
            <a:extLst>
              <a:ext uri="{FF2B5EF4-FFF2-40B4-BE49-F238E27FC236}">
                <a16:creationId xmlns:a16="http://schemas.microsoft.com/office/drawing/2014/main" id="{1E5EC6AD-35BB-4A9D-995B-1C0C3516EE7E}"/>
              </a:ext>
            </a:extLst>
          </p:cNvPr>
          <p:cNvSpPr/>
          <p:nvPr/>
        </p:nvSpPr>
        <p:spPr>
          <a:xfrm>
            <a:off x="7798493" y="1151169"/>
            <a:ext cx="2869421" cy="154712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15" name="TextBox 414">
            <a:extLst>
              <a:ext uri="{FF2B5EF4-FFF2-40B4-BE49-F238E27FC236}">
                <a16:creationId xmlns:a16="http://schemas.microsoft.com/office/drawing/2014/main" id="{07DDEC93-ECFC-4A85-8C1D-CD2A5220BE6D}"/>
              </a:ext>
            </a:extLst>
          </p:cNvPr>
          <p:cNvSpPr txBox="1"/>
          <p:nvPr/>
        </p:nvSpPr>
        <p:spPr>
          <a:xfrm>
            <a:off x="8381195" y="1197448"/>
            <a:ext cx="2221941" cy="594906"/>
          </a:xfrm>
          <a:prstGeom prst="rect">
            <a:avLst/>
          </a:prstGeom>
          <a:noFill/>
        </p:spPr>
        <p:txBody>
          <a:bodyPr wrap="square">
            <a:spAutoFit/>
          </a:bodyPr>
          <a:lstStyle/>
          <a:p>
            <a:pPr algn="ctr"/>
            <a:r>
              <a:rPr lang="en-US" sz="1633" b="1">
                <a:latin typeface="Century Gothic" panose="020B0502020202020204" pitchFamily="34" charset="0"/>
              </a:rPr>
              <a:t>In-Person External Events</a:t>
            </a:r>
          </a:p>
        </p:txBody>
      </p:sp>
      <p:sp>
        <p:nvSpPr>
          <p:cNvPr id="414" name="Oval 413">
            <a:extLst>
              <a:ext uri="{FF2B5EF4-FFF2-40B4-BE49-F238E27FC236}">
                <a16:creationId xmlns:a16="http://schemas.microsoft.com/office/drawing/2014/main" id="{42BC1B9D-CEF5-4216-B306-21E3879607C2}"/>
              </a:ext>
            </a:extLst>
          </p:cNvPr>
          <p:cNvSpPr/>
          <p:nvPr/>
        </p:nvSpPr>
        <p:spPr>
          <a:xfrm>
            <a:off x="7703979" y="1024683"/>
            <a:ext cx="769282" cy="769282"/>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416" name="Google Shape;11583;p71">
            <a:extLst>
              <a:ext uri="{FF2B5EF4-FFF2-40B4-BE49-F238E27FC236}">
                <a16:creationId xmlns:a16="http://schemas.microsoft.com/office/drawing/2014/main" id="{49E33886-7D2A-4BB2-B992-ECE1C0E58D1B}"/>
              </a:ext>
            </a:extLst>
          </p:cNvPr>
          <p:cNvSpPr/>
          <p:nvPr/>
        </p:nvSpPr>
        <p:spPr>
          <a:xfrm>
            <a:off x="7800090" y="1203956"/>
            <a:ext cx="541569" cy="412982"/>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bg1"/>
          </a:solidFill>
          <a:ln>
            <a:solidFill>
              <a:schemeClr val="bg1"/>
            </a:solidFill>
          </a:ln>
        </p:spPr>
        <p:txBody>
          <a:bodyPr spcFirstLastPara="1" wrap="square" lIns="82939" tIns="82939" rIns="82939" bIns="82939" anchor="ctr" anchorCtr="0">
            <a:noAutofit/>
          </a:bodyPr>
          <a:lstStyle/>
          <a:p>
            <a:endParaRPr sz="1633"/>
          </a:p>
        </p:txBody>
      </p:sp>
      <p:sp>
        <p:nvSpPr>
          <p:cNvPr id="120" name="TextBox 119">
            <a:extLst>
              <a:ext uri="{FF2B5EF4-FFF2-40B4-BE49-F238E27FC236}">
                <a16:creationId xmlns:a16="http://schemas.microsoft.com/office/drawing/2014/main" id="{8D573AD8-472F-4D9C-9D17-410055344F62}"/>
              </a:ext>
            </a:extLst>
          </p:cNvPr>
          <p:cNvSpPr txBox="1"/>
          <p:nvPr/>
        </p:nvSpPr>
        <p:spPr>
          <a:xfrm>
            <a:off x="7902487" y="1831223"/>
            <a:ext cx="2765427" cy="678647"/>
          </a:xfrm>
          <a:prstGeom prst="rect">
            <a:avLst/>
          </a:prstGeom>
          <a:noFill/>
        </p:spPr>
        <p:txBody>
          <a:bodyPr wrap="square">
            <a:spAutoFit/>
          </a:bodyPr>
          <a:lstStyle/>
          <a:p>
            <a:pPr marL="80650">
              <a:spcAft>
                <a:spcPts val="544"/>
              </a:spcAft>
              <a:buClr>
                <a:srgbClr val="EDC800"/>
              </a:buClr>
            </a:pPr>
            <a:r>
              <a:rPr lang="en-US" sz="1270" dirty="0">
                <a:latin typeface="Century Gothic" panose="020B0502020202020204" pitchFamily="34" charset="0"/>
              </a:rPr>
              <a:t>Limit of </a:t>
            </a:r>
            <a:r>
              <a:rPr lang="en-US" sz="1270" b="1" dirty="0">
                <a:solidFill>
                  <a:schemeClr val="accent2"/>
                </a:solidFill>
                <a:latin typeface="Century Gothic" panose="020B0502020202020204" pitchFamily="34" charset="0"/>
              </a:rPr>
              <a:t>15 people </a:t>
            </a:r>
            <a:r>
              <a:rPr lang="en-US" sz="1270" dirty="0">
                <a:latin typeface="Century Gothic" panose="020B0502020202020204" pitchFamily="34" charset="0"/>
              </a:rPr>
              <a:t>with attendees wearing </a:t>
            </a:r>
            <a:r>
              <a:rPr lang="en-US" sz="1270" b="1" dirty="0">
                <a:solidFill>
                  <a:schemeClr val="accent2"/>
                </a:solidFill>
                <a:latin typeface="Century Gothic" panose="020B0502020202020204" pitchFamily="34" charset="0"/>
              </a:rPr>
              <a:t>masks</a:t>
            </a:r>
            <a:r>
              <a:rPr lang="en-US" sz="1270" dirty="0">
                <a:latin typeface="Century Gothic" panose="020B0502020202020204" pitchFamily="34" charset="0"/>
              </a:rPr>
              <a:t> and having </a:t>
            </a:r>
            <a:r>
              <a:rPr lang="en-US" sz="1270" b="1" dirty="0">
                <a:solidFill>
                  <a:schemeClr val="accent2"/>
                </a:solidFill>
                <a:latin typeface="Century Gothic" panose="020B0502020202020204" pitchFamily="34" charset="0"/>
              </a:rPr>
              <a:t>vax proof</a:t>
            </a:r>
          </a:p>
        </p:txBody>
      </p:sp>
      <p:sp>
        <p:nvSpPr>
          <p:cNvPr id="125" name="Rounded Rectangle 3">
            <a:extLst>
              <a:ext uri="{FF2B5EF4-FFF2-40B4-BE49-F238E27FC236}">
                <a16:creationId xmlns:a16="http://schemas.microsoft.com/office/drawing/2014/main" id="{FFEAC65A-37C2-4E63-B236-06A8D58A8FEB}"/>
              </a:ext>
            </a:extLst>
          </p:cNvPr>
          <p:cNvSpPr/>
          <p:nvPr/>
        </p:nvSpPr>
        <p:spPr>
          <a:xfrm>
            <a:off x="4671943" y="1143119"/>
            <a:ext cx="2869421" cy="1565263"/>
          </a:xfrm>
          <a:prstGeom prst="roundRect">
            <a:avLst/>
          </a:prstGeom>
          <a:solidFill>
            <a:schemeClr val="bg1"/>
          </a:solidFill>
          <a:ln w="38100">
            <a:solidFill>
              <a:srgbClr val="29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27" name="TextBox 126">
            <a:extLst>
              <a:ext uri="{FF2B5EF4-FFF2-40B4-BE49-F238E27FC236}">
                <a16:creationId xmlns:a16="http://schemas.microsoft.com/office/drawing/2014/main" id="{22CB88A2-7749-4B9F-878E-0B977473D846}"/>
              </a:ext>
            </a:extLst>
          </p:cNvPr>
          <p:cNvSpPr txBox="1"/>
          <p:nvPr/>
        </p:nvSpPr>
        <p:spPr>
          <a:xfrm>
            <a:off x="5197301" y="1267333"/>
            <a:ext cx="2176975" cy="343620"/>
          </a:xfrm>
          <a:prstGeom prst="rect">
            <a:avLst/>
          </a:prstGeom>
          <a:noFill/>
        </p:spPr>
        <p:txBody>
          <a:bodyPr wrap="square">
            <a:spAutoFit/>
          </a:bodyPr>
          <a:lstStyle/>
          <a:p>
            <a:pPr algn="ctr"/>
            <a:r>
              <a:rPr lang="en-US" sz="1633" b="1">
                <a:latin typeface="Century Gothic" panose="020B0502020202020204" pitchFamily="34" charset="0"/>
              </a:rPr>
              <a:t>Remote Work</a:t>
            </a:r>
          </a:p>
        </p:txBody>
      </p:sp>
      <p:sp>
        <p:nvSpPr>
          <p:cNvPr id="128" name="TextBox 127">
            <a:extLst>
              <a:ext uri="{FF2B5EF4-FFF2-40B4-BE49-F238E27FC236}">
                <a16:creationId xmlns:a16="http://schemas.microsoft.com/office/drawing/2014/main" id="{77B57C31-1880-48D6-AC84-88EB9AB47A69}"/>
              </a:ext>
            </a:extLst>
          </p:cNvPr>
          <p:cNvSpPr txBox="1"/>
          <p:nvPr/>
        </p:nvSpPr>
        <p:spPr>
          <a:xfrm>
            <a:off x="4767122" y="1719308"/>
            <a:ext cx="2855550" cy="938206"/>
          </a:xfrm>
          <a:prstGeom prst="rect">
            <a:avLst/>
          </a:prstGeom>
          <a:noFill/>
        </p:spPr>
        <p:txBody>
          <a:bodyPr wrap="square">
            <a:spAutoFit/>
          </a:bodyPr>
          <a:lstStyle/>
          <a:p>
            <a:pPr marL="80650">
              <a:spcAft>
                <a:spcPts val="544"/>
              </a:spcAft>
              <a:buClr>
                <a:srgbClr val="EDC800"/>
              </a:buClr>
            </a:pPr>
            <a:r>
              <a:rPr lang="en-US" sz="1270" dirty="0">
                <a:latin typeface="Century Gothic" panose="020B0502020202020204" pitchFamily="34" charset="0"/>
              </a:rPr>
              <a:t>Outreach teams </a:t>
            </a:r>
            <a:r>
              <a:rPr lang="en-US" sz="1270" b="1" dirty="0">
                <a:solidFill>
                  <a:schemeClr val="accent2"/>
                </a:solidFill>
                <a:latin typeface="Century Gothic" panose="020B0502020202020204" pitchFamily="34" charset="0"/>
              </a:rPr>
              <a:t>to work with PPE </a:t>
            </a:r>
            <a:r>
              <a:rPr lang="en-US" sz="1270" dirty="0">
                <a:latin typeface="Century Gothic" panose="020B0502020202020204" pitchFamily="34" charset="0"/>
              </a:rPr>
              <a:t>suitable for the context.</a:t>
            </a:r>
          </a:p>
          <a:p>
            <a:pPr marL="80650">
              <a:spcAft>
                <a:spcPts val="544"/>
              </a:spcAft>
              <a:buClr>
                <a:srgbClr val="EDC800"/>
              </a:buClr>
            </a:pPr>
            <a:r>
              <a:rPr lang="en-US" sz="1270" dirty="0">
                <a:latin typeface="Century Gothic" panose="020B0502020202020204" pitchFamily="34" charset="0"/>
              </a:rPr>
              <a:t>Non-client facing teams </a:t>
            </a:r>
            <a:r>
              <a:rPr lang="en-US" sz="1270" dirty="0">
                <a:latin typeface="Century Gothic" panose="020B0502020202020204" pitchFamily="34" charset="0"/>
                <a:sym typeface="Wingdings" panose="05000000000000000000" pitchFamily="2" charset="2"/>
              </a:rPr>
              <a:t></a:t>
            </a:r>
            <a:r>
              <a:rPr lang="en-US" sz="1270" dirty="0">
                <a:latin typeface="Century Gothic" panose="020B0502020202020204" pitchFamily="34" charset="0"/>
              </a:rPr>
              <a:t> consider </a:t>
            </a:r>
            <a:r>
              <a:rPr lang="en-US" sz="1270" b="1" dirty="0">
                <a:solidFill>
                  <a:schemeClr val="accent2"/>
                </a:solidFill>
                <a:latin typeface="Century Gothic" panose="020B0502020202020204" pitchFamily="34" charset="0"/>
              </a:rPr>
              <a:t>increasing WFH</a:t>
            </a:r>
          </a:p>
        </p:txBody>
      </p:sp>
      <p:sp>
        <p:nvSpPr>
          <p:cNvPr id="139" name="Oval 138">
            <a:extLst>
              <a:ext uri="{FF2B5EF4-FFF2-40B4-BE49-F238E27FC236}">
                <a16:creationId xmlns:a16="http://schemas.microsoft.com/office/drawing/2014/main" id="{C9D6D3D2-966D-44F9-9B7D-BCCFBCA5872C}"/>
              </a:ext>
            </a:extLst>
          </p:cNvPr>
          <p:cNvSpPr/>
          <p:nvPr/>
        </p:nvSpPr>
        <p:spPr>
          <a:xfrm>
            <a:off x="4493663" y="1047713"/>
            <a:ext cx="769282" cy="76928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Lato Light" panose="020F0502020204030203" pitchFamily="34" charset="0"/>
            </a:endParaRPr>
          </a:p>
        </p:txBody>
      </p:sp>
      <p:sp>
        <p:nvSpPr>
          <p:cNvPr id="140" name="Google Shape;1194;p24">
            <a:extLst>
              <a:ext uri="{FF2B5EF4-FFF2-40B4-BE49-F238E27FC236}">
                <a16:creationId xmlns:a16="http://schemas.microsoft.com/office/drawing/2014/main" id="{409B5B67-0B28-4D94-9D1A-458E1E602C8D}"/>
              </a:ext>
            </a:extLst>
          </p:cNvPr>
          <p:cNvSpPr/>
          <p:nvPr/>
        </p:nvSpPr>
        <p:spPr>
          <a:xfrm>
            <a:off x="4615679" y="1106983"/>
            <a:ext cx="550316" cy="511809"/>
          </a:xfrm>
          <a:custGeom>
            <a:avLst/>
            <a:gdLst/>
            <a:ahLst/>
            <a:cxnLst/>
            <a:rect l="l" t="t" r="r" b="b"/>
            <a:pathLst>
              <a:path w="25753" h="23951" extrusionOk="0">
                <a:moveTo>
                  <a:pt x="12876" y="0"/>
                </a:moveTo>
                <a:lnTo>
                  <a:pt x="0" y="9107"/>
                </a:lnTo>
                <a:lnTo>
                  <a:pt x="3770" y="9107"/>
                </a:lnTo>
                <a:lnTo>
                  <a:pt x="3770" y="23951"/>
                </a:lnTo>
                <a:lnTo>
                  <a:pt x="21983" y="23951"/>
                </a:lnTo>
                <a:lnTo>
                  <a:pt x="21983" y="9107"/>
                </a:lnTo>
                <a:lnTo>
                  <a:pt x="25752" y="9107"/>
                </a:lnTo>
                <a:lnTo>
                  <a:pt x="12876" y="0"/>
                </a:lnTo>
                <a:close/>
              </a:path>
            </a:pathLst>
          </a:custGeom>
          <a:noFill/>
          <a:ln w="19050"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endParaRPr sz="1633"/>
          </a:p>
        </p:txBody>
      </p:sp>
      <p:sp>
        <p:nvSpPr>
          <p:cNvPr id="141" name="Google Shape;1195;p24">
            <a:extLst>
              <a:ext uri="{FF2B5EF4-FFF2-40B4-BE49-F238E27FC236}">
                <a16:creationId xmlns:a16="http://schemas.microsoft.com/office/drawing/2014/main" id="{C186F6FF-1EE6-4F12-A7DE-DF62657D2D7A}"/>
              </a:ext>
            </a:extLst>
          </p:cNvPr>
          <p:cNvSpPr/>
          <p:nvPr/>
        </p:nvSpPr>
        <p:spPr>
          <a:xfrm>
            <a:off x="4835508" y="1324865"/>
            <a:ext cx="91971" cy="240229"/>
          </a:xfrm>
          <a:custGeom>
            <a:avLst/>
            <a:gdLst/>
            <a:ahLst/>
            <a:cxnLst/>
            <a:rect l="l" t="t" r="r" b="b"/>
            <a:pathLst>
              <a:path w="4304" h="11242" fill="none" extrusionOk="0">
                <a:moveTo>
                  <a:pt x="4303" y="3803"/>
                </a:moveTo>
                <a:lnTo>
                  <a:pt x="4303" y="0"/>
                </a:lnTo>
                <a:lnTo>
                  <a:pt x="4303" y="10374"/>
                </a:lnTo>
                <a:cubicBezTo>
                  <a:pt x="4303" y="10841"/>
                  <a:pt x="3903" y="11242"/>
                  <a:pt x="3436" y="11242"/>
                </a:cubicBezTo>
                <a:lnTo>
                  <a:pt x="3436" y="11242"/>
                </a:lnTo>
                <a:cubicBezTo>
                  <a:pt x="2936" y="11242"/>
                  <a:pt x="2535" y="10841"/>
                  <a:pt x="2535" y="10374"/>
                </a:cubicBezTo>
                <a:lnTo>
                  <a:pt x="2535" y="4870"/>
                </a:lnTo>
                <a:cubicBezTo>
                  <a:pt x="2535" y="4637"/>
                  <a:pt x="2369" y="4470"/>
                  <a:pt x="2135" y="4470"/>
                </a:cubicBezTo>
                <a:lnTo>
                  <a:pt x="2135" y="4470"/>
                </a:lnTo>
                <a:lnTo>
                  <a:pt x="2135" y="4470"/>
                </a:lnTo>
                <a:cubicBezTo>
                  <a:pt x="1902" y="4470"/>
                  <a:pt x="1735" y="4637"/>
                  <a:pt x="1735" y="4870"/>
                </a:cubicBezTo>
                <a:lnTo>
                  <a:pt x="1735" y="10374"/>
                </a:lnTo>
                <a:cubicBezTo>
                  <a:pt x="1735" y="10841"/>
                  <a:pt x="1335" y="11242"/>
                  <a:pt x="868" y="11242"/>
                </a:cubicBezTo>
                <a:lnTo>
                  <a:pt x="868" y="11242"/>
                </a:lnTo>
                <a:cubicBezTo>
                  <a:pt x="367" y="11242"/>
                  <a:pt x="0" y="10841"/>
                  <a:pt x="0" y="10374"/>
                </a:cubicBezTo>
                <a:lnTo>
                  <a:pt x="0" y="0"/>
                </a:lnTo>
                <a:lnTo>
                  <a:pt x="0" y="3803"/>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142" name="Google Shape;1196;p24">
            <a:extLst>
              <a:ext uri="{FF2B5EF4-FFF2-40B4-BE49-F238E27FC236}">
                <a16:creationId xmlns:a16="http://schemas.microsoft.com/office/drawing/2014/main" id="{61DB59A9-A8A7-4930-95DF-4DF155E891F2}"/>
              </a:ext>
            </a:extLst>
          </p:cNvPr>
          <p:cNvSpPr/>
          <p:nvPr/>
        </p:nvSpPr>
        <p:spPr>
          <a:xfrm>
            <a:off x="4807564" y="1304891"/>
            <a:ext cx="149712" cy="132616"/>
          </a:xfrm>
          <a:custGeom>
            <a:avLst/>
            <a:gdLst/>
            <a:ahLst/>
            <a:cxnLst/>
            <a:rect l="l" t="t" r="r" b="b"/>
            <a:pathLst>
              <a:path w="7006" h="6206" fill="none" extrusionOk="0">
                <a:moveTo>
                  <a:pt x="5671" y="1735"/>
                </a:moveTo>
                <a:lnTo>
                  <a:pt x="5671" y="5538"/>
                </a:lnTo>
                <a:cubicBezTo>
                  <a:pt x="5671" y="5905"/>
                  <a:pt x="5972" y="6205"/>
                  <a:pt x="6339" y="6205"/>
                </a:cubicBezTo>
                <a:lnTo>
                  <a:pt x="6339" y="6205"/>
                </a:lnTo>
                <a:cubicBezTo>
                  <a:pt x="6705" y="6205"/>
                  <a:pt x="7006" y="5905"/>
                  <a:pt x="7006" y="5538"/>
                </a:cubicBezTo>
                <a:lnTo>
                  <a:pt x="7006" y="1168"/>
                </a:lnTo>
                <a:cubicBezTo>
                  <a:pt x="7006" y="534"/>
                  <a:pt x="6505" y="1"/>
                  <a:pt x="5838" y="1"/>
                </a:cubicBezTo>
                <a:lnTo>
                  <a:pt x="3503" y="1"/>
                </a:lnTo>
                <a:lnTo>
                  <a:pt x="1168" y="1"/>
                </a:lnTo>
                <a:cubicBezTo>
                  <a:pt x="534" y="1"/>
                  <a:pt x="1" y="534"/>
                  <a:pt x="1" y="1168"/>
                </a:cubicBezTo>
                <a:lnTo>
                  <a:pt x="1" y="5538"/>
                </a:lnTo>
                <a:cubicBezTo>
                  <a:pt x="1" y="5905"/>
                  <a:pt x="301" y="6205"/>
                  <a:pt x="701" y="6205"/>
                </a:cubicBezTo>
                <a:lnTo>
                  <a:pt x="701" y="6205"/>
                </a:lnTo>
                <a:cubicBezTo>
                  <a:pt x="1068" y="6205"/>
                  <a:pt x="1368" y="5905"/>
                  <a:pt x="1368" y="5538"/>
                </a:cubicBezTo>
                <a:lnTo>
                  <a:pt x="1368" y="173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sp>
        <p:nvSpPr>
          <p:cNvPr id="143" name="Google Shape;1197;p24">
            <a:extLst>
              <a:ext uri="{FF2B5EF4-FFF2-40B4-BE49-F238E27FC236}">
                <a16:creationId xmlns:a16="http://schemas.microsoft.com/office/drawing/2014/main" id="{F45BC3F5-1611-4EA9-B55F-ECB10409B140}"/>
              </a:ext>
            </a:extLst>
          </p:cNvPr>
          <p:cNvSpPr/>
          <p:nvPr/>
        </p:nvSpPr>
        <p:spPr>
          <a:xfrm>
            <a:off x="4847115" y="1238076"/>
            <a:ext cx="67740" cy="67740"/>
          </a:xfrm>
          <a:custGeom>
            <a:avLst/>
            <a:gdLst/>
            <a:ahLst/>
            <a:cxnLst/>
            <a:rect l="l" t="t" r="r" b="b"/>
            <a:pathLst>
              <a:path w="3170" h="3170" fill="none" extrusionOk="0">
                <a:moveTo>
                  <a:pt x="3169" y="1568"/>
                </a:moveTo>
                <a:cubicBezTo>
                  <a:pt x="3169" y="2469"/>
                  <a:pt x="2435" y="3170"/>
                  <a:pt x="1568" y="3170"/>
                </a:cubicBezTo>
                <a:cubicBezTo>
                  <a:pt x="701" y="3170"/>
                  <a:pt x="0" y="2469"/>
                  <a:pt x="0" y="1568"/>
                </a:cubicBezTo>
                <a:cubicBezTo>
                  <a:pt x="0" y="701"/>
                  <a:pt x="701" y="1"/>
                  <a:pt x="1568" y="1"/>
                </a:cubicBezTo>
                <a:cubicBezTo>
                  <a:pt x="2435" y="1"/>
                  <a:pt x="3169" y="701"/>
                  <a:pt x="3169" y="1568"/>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endParaRPr sz="1633"/>
          </a:p>
        </p:txBody>
      </p:sp>
      <p:cxnSp>
        <p:nvCxnSpPr>
          <p:cNvPr id="6" name="Straight Connector 5">
            <a:extLst>
              <a:ext uri="{FF2B5EF4-FFF2-40B4-BE49-F238E27FC236}">
                <a16:creationId xmlns:a16="http://schemas.microsoft.com/office/drawing/2014/main" id="{4A74CE75-EAB0-4BDF-96AF-2F042B5133B0}"/>
              </a:ext>
            </a:extLst>
          </p:cNvPr>
          <p:cNvCxnSpPr>
            <a:cxnSpLocks/>
          </p:cNvCxnSpPr>
          <p:nvPr/>
        </p:nvCxnSpPr>
        <p:spPr>
          <a:xfrm>
            <a:off x="7950110" y="3142820"/>
            <a:ext cx="243404" cy="0"/>
          </a:xfrm>
          <a:prstGeom prst="line">
            <a:avLst/>
          </a:prstGeom>
          <a:ln w="127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3ED91D-C6B3-4A38-AFC9-0E19FE24C94F}"/>
              </a:ext>
            </a:extLst>
          </p:cNvPr>
          <p:cNvPicPr>
            <a:picLocks noChangeAspect="1"/>
          </p:cNvPicPr>
          <p:nvPr/>
        </p:nvPicPr>
        <p:blipFill>
          <a:blip r:embed="rId2"/>
          <a:stretch>
            <a:fillRect/>
          </a:stretch>
        </p:blipFill>
        <p:spPr>
          <a:xfrm>
            <a:off x="11196521" y="5940220"/>
            <a:ext cx="859611" cy="865707"/>
          </a:xfrm>
          <a:prstGeom prst="rect">
            <a:avLst/>
          </a:prstGeom>
        </p:spPr>
      </p:pic>
    </p:spTree>
    <p:extLst>
      <p:ext uri="{BB962C8B-B14F-4D97-AF65-F5344CB8AC3E}">
        <p14:creationId xmlns:p14="http://schemas.microsoft.com/office/powerpoint/2010/main" val="371929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Rectangle 494">
            <a:extLst>
              <a:ext uri="{FF2B5EF4-FFF2-40B4-BE49-F238E27FC236}">
                <a16:creationId xmlns:a16="http://schemas.microsoft.com/office/drawing/2014/main" id="{B277B31F-075A-4616-9B0B-A84099ED1F67}"/>
              </a:ext>
            </a:extLst>
          </p:cNvPr>
          <p:cNvSpPr/>
          <p:nvPr/>
        </p:nvSpPr>
        <p:spPr>
          <a:xfrm>
            <a:off x="4499829" y="5201407"/>
            <a:ext cx="6330814" cy="1573065"/>
          </a:xfrm>
          <a:prstGeom prst="rect">
            <a:avLst/>
          </a:prstGeom>
          <a:solidFill>
            <a:srgbClr val="ECEC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494" name="Freeform: Shape 493">
            <a:extLst>
              <a:ext uri="{FF2B5EF4-FFF2-40B4-BE49-F238E27FC236}">
                <a16:creationId xmlns:a16="http://schemas.microsoft.com/office/drawing/2014/main" id="{0E4DF5F6-4656-4829-ACEF-725B9DB94257}"/>
              </a:ext>
            </a:extLst>
          </p:cNvPr>
          <p:cNvSpPr/>
          <p:nvPr/>
        </p:nvSpPr>
        <p:spPr>
          <a:xfrm>
            <a:off x="1303897" y="1048431"/>
            <a:ext cx="6348186" cy="5726041"/>
          </a:xfrm>
          <a:custGeom>
            <a:avLst/>
            <a:gdLst>
              <a:gd name="connsiteX0" fmla="*/ 25400 w 6997700"/>
              <a:gd name="connsiteY0" fmla="*/ 0 h 6311900"/>
              <a:gd name="connsiteX1" fmla="*/ 6997700 w 6997700"/>
              <a:gd name="connsiteY1" fmla="*/ 0 h 6311900"/>
              <a:gd name="connsiteX2" fmla="*/ 6997700 w 6997700"/>
              <a:gd name="connsiteY2" fmla="*/ 4559300 h 6311900"/>
              <a:gd name="connsiteX3" fmla="*/ 3505200 w 6997700"/>
              <a:gd name="connsiteY3" fmla="*/ 4559300 h 6311900"/>
              <a:gd name="connsiteX4" fmla="*/ 3505200 w 6997700"/>
              <a:gd name="connsiteY4" fmla="*/ 6311900 h 6311900"/>
              <a:gd name="connsiteX5" fmla="*/ 0 w 6997700"/>
              <a:gd name="connsiteY5" fmla="*/ 6311900 h 6311900"/>
              <a:gd name="connsiteX6" fmla="*/ 0 w 6997700"/>
              <a:gd name="connsiteY6" fmla="*/ 0 h 6311900"/>
              <a:gd name="connsiteX7" fmla="*/ 152400 w 6997700"/>
              <a:gd name="connsiteY7" fmla="*/ 0 h 631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7700" h="6311900">
                <a:moveTo>
                  <a:pt x="25400" y="0"/>
                </a:moveTo>
                <a:lnTo>
                  <a:pt x="6997700" y="0"/>
                </a:lnTo>
                <a:lnTo>
                  <a:pt x="6997700" y="4559300"/>
                </a:lnTo>
                <a:lnTo>
                  <a:pt x="3505200" y="4559300"/>
                </a:lnTo>
                <a:lnTo>
                  <a:pt x="3505200" y="6311900"/>
                </a:lnTo>
                <a:lnTo>
                  <a:pt x="0" y="6311900"/>
                </a:lnTo>
                <a:lnTo>
                  <a:pt x="0" y="0"/>
                </a:lnTo>
                <a:lnTo>
                  <a:pt x="152400" y="0"/>
                </a:ln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490" name="Rounded Rectangle 3">
            <a:extLst>
              <a:ext uri="{FF2B5EF4-FFF2-40B4-BE49-F238E27FC236}">
                <a16:creationId xmlns:a16="http://schemas.microsoft.com/office/drawing/2014/main" id="{60621857-D154-4C9A-95FF-0B78E2D1E78E}"/>
              </a:ext>
            </a:extLst>
          </p:cNvPr>
          <p:cNvSpPr/>
          <p:nvPr/>
        </p:nvSpPr>
        <p:spPr>
          <a:xfrm>
            <a:off x="1502613" y="1141513"/>
            <a:ext cx="2869421" cy="2633538"/>
          </a:xfrm>
          <a:prstGeom prst="roundRect">
            <a:avLst/>
          </a:prstGeom>
          <a:solidFill>
            <a:schemeClr val="bg1">
              <a:lumMod val="95000"/>
            </a:schemeClr>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80" name="Rounded Rectangle 3">
            <a:extLst>
              <a:ext uri="{FF2B5EF4-FFF2-40B4-BE49-F238E27FC236}">
                <a16:creationId xmlns:a16="http://schemas.microsoft.com/office/drawing/2014/main" id="{EA0667D2-360A-4CB9-AD72-180DD521E1B6}"/>
              </a:ext>
            </a:extLst>
          </p:cNvPr>
          <p:cNvSpPr/>
          <p:nvPr/>
        </p:nvSpPr>
        <p:spPr>
          <a:xfrm>
            <a:off x="7888616" y="5291500"/>
            <a:ext cx="2869421" cy="1459792"/>
          </a:xfrm>
          <a:prstGeom prst="roundRect">
            <a:avLst/>
          </a:prstGeom>
          <a:solidFill>
            <a:schemeClr val="bg1"/>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0" name="Google Shape;126;p27">
            <a:extLst>
              <a:ext uri="{FF2B5EF4-FFF2-40B4-BE49-F238E27FC236}">
                <a16:creationId xmlns:a16="http://schemas.microsoft.com/office/drawing/2014/main" id="{60756E6A-4EB8-45CA-93CC-517B55247209}"/>
              </a:ext>
            </a:extLst>
          </p:cNvPr>
          <p:cNvSpPr/>
          <p:nvPr/>
        </p:nvSpPr>
        <p:spPr>
          <a:xfrm>
            <a:off x="776953" y="81272"/>
            <a:ext cx="9757630" cy="888605"/>
          </a:xfrm>
          <a:prstGeom prst="roundRect">
            <a:avLst>
              <a:gd name="adj" fmla="val 50000"/>
            </a:avLst>
          </a:prstGeom>
          <a:solidFill>
            <a:schemeClr val="accent4"/>
          </a:solidFill>
          <a:ln>
            <a:noFill/>
          </a:ln>
        </p:spPr>
        <p:txBody>
          <a:bodyPr spcFirstLastPara="1" wrap="square" lIns="82939" tIns="82939" rIns="82939" bIns="82939" anchor="ctr" anchorCtr="0">
            <a:noAutofit/>
          </a:bodyPr>
          <a:lstStyle/>
          <a:p>
            <a:pPr defTabSz="829544">
              <a:defRPr/>
            </a:pPr>
            <a:endParaRPr sz="1633" kern="0">
              <a:solidFill>
                <a:sysClr val="windowText" lastClr="000000"/>
              </a:solidFill>
              <a:latin typeface="Arial"/>
              <a:cs typeface="Arial"/>
              <a:sym typeface="Arial"/>
            </a:endParaRPr>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1698114" y="301475"/>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defTabSz="829544">
              <a:buClr>
                <a:srgbClr val="000000"/>
              </a:buClr>
              <a:buSzPts val="1100"/>
              <a:defRPr/>
            </a:pPr>
            <a:r>
              <a:rPr lang="en-US" sz="3266" kern="0" dirty="0">
                <a:solidFill>
                  <a:srgbClr val="FFFFFF"/>
                </a:solidFill>
                <a:latin typeface="Century Gothic" panose="020B0502020202020204" pitchFamily="34" charset="0"/>
                <a:ea typeface="Montserrat ExtraBold"/>
                <a:cs typeface="Montserrat ExtraBold"/>
                <a:sym typeface="Montserrat ExtraBold"/>
              </a:rPr>
              <a:t>Yellow Zone – Take Action</a:t>
            </a:r>
          </a:p>
        </p:txBody>
      </p:sp>
      <p:sp>
        <p:nvSpPr>
          <p:cNvPr id="181" name="TextBox 180">
            <a:extLst>
              <a:ext uri="{FF2B5EF4-FFF2-40B4-BE49-F238E27FC236}">
                <a16:creationId xmlns:a16="http://schemas.microsoft.com/office/drawing/2014/main" id="{F95C0F8D-B759-4DAF-A3E5-2FB82610B534}"/>
              </a:ext>
            </a:extLst>
          </p:cNvPr>
          <p:cNvSpPr txBox="1"/>
          <p:nvPr/>
        </p:nvSpPr>
        <p:spPr>
          <a:xfrm>
            <a:off x="7956448" y="6108962"/>
            <a:ext cx="2921739" cy="67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65621" indent="-165621" algn="l" defTabSz="829544">
              <a:spcAft>
                <a:spcPts val="272"/>
              </a:spcAft>
              <a:buClr>
                <a:srgbClr val="EDC800"/>
              </a:buClr>
              <a:buFont typeface="Arial" panose="020B0604020202020204" pitchFamily="34" charset="0"/>
              <a:buChar char="•"/>
              <a:defRPr/>
            </a:pPr>
            <a:r>
              <a:rPr lang="en-US" sz="1270" kern="0">
                <a:solidFill>
                  <a:srgbClr val="626666"/>
                </a:solidFill>
                <a:latin typeface="Century Gothic" panose="020B0502020202020204" pitchFamily="34" charset="0"/>
                <a:sym typeface="Arial"/>
              </a:rPr>
              <a:t>Only v</a:t>
            </a:r>
            <a:r>
              <a:rPr lang="en-US" sz="1270" b="1" kern="0">
                <a:solidFill>
                  <a:srgbClr val="EDC800"/>
                </a:solidFill>
                <a:latin typeface="Century Gothic" panose="020B0502020202020204" pitchFamily="34" charset="0"/>
                <a:sym typeface="Arial"/>
              </a:rPr>
              <a:t>ideo-based</a:t>
            </a:r>
            <a:r>
              <a:rPr lang="en-US" sz="1270" kern="0">
                <a:solidFill>
                  <a:srgbClr val="626666"/>
                </a:solidFill>
                <a:latin typeface="Century Gothic" panose="020B0502020202020204" pitchFamily="34" charset="0"/>
                <a:sym typeface="Arial"/>
              </a:rPr>
              <a:t> interviews</a:t>
            </a:r>
          </a:p>
          <a:p>
            <a:pPr marL="165621" indent="-165621" algn="l" defTabSz="829544">
              <a:spcAft>
                <a:spcPts val="272"/>
              </a:spcAft>
              <a:buClr>
                <a:srgbClr val="EDC800"/>
              </a:buClr>
              <a:buFont typeface="Arial" panose="020B0604020202020204" pitchFamily="34" charset="0"/>
              <a:buChar char="•"/>
              <a:defRPr/>
            </a:pPr>
            <a:r>
              <a:rPr lang="en-US" sz="1270" kern="0">
                <a:solidFill>
                  <a:srgbClr val="626666"/>
                </a:solidFill>
                <a:latin typeface="Century Gothic" panose="020B0502020202020204" pitchFamily="34" charset="0"/>
                <a:sym typeface="Arial"/>
              </a:rPr>
              <a:t>Only </a:t>
            </a:r>
            <a:r>
              <a:rPr lang="en-US" sz="1270" b="1" kern="0">
                <a:solidFill>
                  <a:srgbClr val="EDC800"/>
                </a:solidFill>
                <a:latin typeface="Century Gothic" panose="020B0502020202020204" pitchFamily="34" charset="0"/>
                <a:sym typeface="Arial"/>
              </a:rPr>
              <a:t>remote onboarding</a:t>
            </a:r>
          </a:p>
          <a:p>
            <a:pPr marL="155539" indent="-155539" algn="l" defTabSz="829544">
              <a:buClr>
                <a:srgbClr val="000000"/>
              </a:buClr>
              <a:buFontTx/>
              <a:buChar char="-"/>
              <a:defRPr/>
            </a:pPr>
            <a:endParaRPr lang="en-US" sz="907" kern="0">
              <a:solidFill>
                <a:srgbClr val="626666"/>
              </a:solidFill>
              <a:latin typeface="Century Gothic" panose="020B0502020202020204" pitchFamily="34" charset="0"/>
              <a:sym typeface="Arial"/>
            </a:endParaRPr>
          </a:p>
          <a:p>
            <a:pPr marL="155539" indent="-155539" algn="l" defTabSz="829544">
              <a:buClr>
                <a:srgbClr val="000000"/>
              </a:buClr>
              <a:buFontTx/>
              <a:buChar char="-"/>
              <a:defRPr/>
            </a:pPr>
            <a:endParaRPr lang="en-US" sz="907" kern="0">
              <a:solidFill>
                <a:srgbClr val="626666"/>
              </a:solidFill>
              <a:latin typeface="Century Gothic" panose="020B0502020202020204" pitchFamily="34" charset="0"/>
              <a:sym typeface="Arial"/>
            </a:endParaRPr>
          </a:p>
        </p:txBody>
      </p:sp>
      <p:sp>
        <p:nvSpPr>
          <p:cNvPr id="324" name="Oval 323">
            <a:extLst>
              <a:ext uri="{FF2B5EF4-FFF2-40B4-BE49-F238E27FC236}">
                <a16:creationId xmlns:a16="http://schemas.microsoft.com/office/drawing/2014/main" id="{681BE768-21B0-40E5-89C7-2286146213A3}"/>
              </a:ext>
            </a:extLst>
          </p:cNvPr>
          <p:cNvSpPr/>
          <p:nvPr/>
        </p:nvSpPr>
        <p:spPr>
          <a:xfrm>
            <a:off x="1414477" y="1069263"/>
            <a:ext cx="769282" cy="7692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42" name="TextBox 341">
            <a:extLst>
              <a:ext uri="{FF2B5EF4-FFF2-40B4-BE49-F238E27FC236}">
                <a16:creationId xmlns:a16="http://schemas.microsoft.com/office/drawing/2014/main" id="{D99C92F6-AA6C-460C-8EA6-9758F0ADDDBB}"/>
              </a:ext>
            </a:extLst>
          </p:cNvPr>
          <p:cNvSpPr txBox="1"/>
          <p:nvPr/>
        </p:nvSpPr>
        <p:spPr>
          <a:xfrm>
            <a:off x="1512084" y="2071679"/>
            <a:ext cx="1418559" cy="126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OOHC – residential care</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Foster care </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SAACS/MOMO/Reconnect</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AYAS</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Young Mums</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CAC/MIST</a:t>
            </a:r>
          </a:p>
        </p:txBody>
      </p:sp>
      <p:sp>
        <p:nvSpPr>
          <p:cNvPr id="343" name="TextBox 342">
            <a:extLst>
              <a:ext uri="{FF2B5EF4-FFF2-40B4-BE49-F238E27FC236}">
                <a16:creationId xmlns:a16="http://schemas.microsoft.com/office/drawing/2014/main" id="{CE51999D-FF04-4AB4-BE89-2FA769418B86}"/>
              </a:ext>
            </a:extLst>
          </p:cNvPr>
          <p:cNvSpPr txBox="1"/>
          <p:nvPr/>
        </p:nvSpPr>
        <p:spPr>
          <a:xfrm>
            <a:off x="2147875" y="1145026"/>
            <a:ext cx="2108569"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In-Person Service Delivery</a:t>
            </a:r>
          </a:p>
        </p:txBody>
      </p:sp>
      <p:sp>
        <p:nvSpPr>
          <p:cNvPr id="346" name="Google Shape;11160;p71">
            <a:extLst>
              <a:ext uri="{FF2B5EF4-FFF2-40B4-BE49-F238E27FC236}">
                <a16:creationId xmlns:a16="http://schemas.microsoft.com/office/drawing/2014/main" id="{2800718A-07DD-4FEB-8FB2-F671EE934853}"/>
              </a:ext>
            </a:extLst>
          </p:cNvPr>
          <p:cNvSpPr/>
          <p:nvPr/>
        </p:nvSpPr>
        <p:spPr>
          <a:xfrm>
            <a:off x="1489239" y="1272951"/>
            <a:ext cx="263899" cy="357498"/>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7" name="Google Shape;11161;p71">
            <a:extLst>
              <a:ext uri="{FF2B5EF4-FFF2-40B4-BE49-F238E27FC236}">
                <a16:creationId xmlns:a16="http://schemas.microsoft.com/office/drawing/2014/main" id="{DF0D52F6-A46A-47CC-A45F-AAAAF45E6335}"/>
              </a:ext>
            </a:extLst>
          </p:cNvPr>
          <p:cNvSpPr/>
          <p:nvPr/>
        </p:nvSpPr>
        <p:spPr>
          <a:xfrm>
            <a:off x="1580711" y="1149156"/>
            <a:ext cx="414402" cy="99981"/>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8" name="Google Shape;11162;p71">
            <a:extLst>
              <a:ext uri="{FF2B5EF4-FFF2-40B4-BE49-F238E27FC236}">
                <a16:creationId xmlns:a16="http://schemas.microsoft.com/office/drawing/2014/main" id="{6DBB7D18-25F5-4A65-B82A-0ED6418465BE}"/>
              </a:ext>
            </a:extLst>
          </p:cNvPr>
          <p:cNvSpPr/>
          <p:nvPr/>
        </p:nvSpPr>
        <p:spPr>
          <a:xfrm>
            <a:off x="1588452" y="1652194"/>
            <a:ext cx="399629" cy="93600"/>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9" name="Google Shape;11163;p71">
            <a:extLst>
              <a:ext uri="{FF2B5EF4-FFF2-40B4-BE49-F238E27FC236}">
                <a16:creationId xmlns:a16="http://schemas.microsoft.com/office/drawing/2014/main" id="{6B38F0CA-54B5-42EA-B239-F581AF871E14}"/>
              </a:ext>
            </a:extLst>
          </p:cNvPr>
          <p:cNvSpPr/>
          <p:nvPr/>
        </p:nvSpPr>
        <p:spPr>
          <a:xfrm>
            <a:off x="1821327" y="1272951"/>
            <a:ext cx="264549" cy="356081"/>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73BC99F9-1D48-4F56-AB35-10ECF6DAF536}"/>
              </a:ext>
            </a:extLst>
          </p:cNvPr>
          <p:cNvGrpSpPr/>
          <p:nvPr/>
        </p:nvGrpSpPr>
        <p:grpSpPr>
          <a:xfrm>
            <a:off x="7888616" y="1141513"/>
            <a:ext cx="2869421" cy="1812307"/>
            <a:chOff x="7321933" y="1258306"/>
            <a:chExt cx="3163005" cy="1997733"/>
          </a:xfrm>
        </p:grpSpPr>
        <p:sp>
          <p:nvSpPr>
            <p:cNvPr id="321" name="Rounded Rectangle 3">
              <a:extLst>
                <a:ext uri="{FF2B5EF4-FFF2-40B4-BE49-F238E27FC236}">
                  <a16:creationId xmlns:a16="http://schemas.microsoft.com/office/drawing/2014/main" id="{8C47D7AB-213E-48A4-9066-5879D1636098}"/>
                </a:ext>
              </a:extLst>
            </p:cNvPr>
            <p:cNvSpPr/>
            <p:nvPr/>
          </p:nvSpPr>
          <p:spPr>
            <a:xfrm>
              <a:off x="7321933" y="1258306"/>
              <a:ext cx="3163005" cy="1997733"/>
            </a:xfrm>
            <a:prstGeom prst="roundRect">
              <a:avLst/>
            </a:prstGeom>
            <a:solidFill>
              <a:schemeClr val="bg1"/>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50" name="TextBox 349">
              <a:extLst>
                <a:ext uri="{FF2B5EF4-FFF2-40B4-BE49-F238E27FC236}">
                  <a16:creationId xmlns:a16="http://schemas.microsoft.com/office/drawing/2014/main" id="{0645D183-E61E-44FB-ABF1-E7DE95C50FA1}"/>
                </a:ext>
              </a:extLst>
            </p:cNvPr>
            <p:cNvSpPr txBox="1"/>
            <p:nvPr/>
          </p:nvSpPr>
          <p:spPr>
            <a:xfrm>
              <a:off x="7927069" y="1338854"/>
              <a:ext cx="2324307" cy="378777"/>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Remote Working</a:t>
              </a:r>
            </a:p>
          </p:txBody>
        </p:sp>
      </p:grpSp>
      <p:sp>
        <p:nvSpPr>
          <p:cNvPr id="352" name="TextBox 351">
            <a:extLst>
              <a:ext uri="{FF2B5EF4-FFF2-40B4-BE49-F238E27FC236}">
                <a16:creationId xmlns:a16="http://schemas.microsoft.com/office/drawing/2014/main" id="{3FB10710-DA17-48A0-BC18-4F1B96EF17DF}"/>
              </a:ext>
            </a:extLst>
          </p:cNvPr>
          <p:cNvSpPr txBox="1"/>
          <p:nvPr/>
        </p:nvSpPr>
        <p:spPr>
          <a:xfrm>
            <a:off x="7927219" y="1807008"/>
            <a:ext cx="2725955" cy="1068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4262" indent="-174262" algn="l" defTabSz="829544">
              <a:spcBef>
                <a:spcPts val="544"/>
              </a:spcBef>
              <a:spcAft>
                <a:spcPts val="454"/>
              </a:spcAft>
              <a:buClr>
                <a:srgbClr val="EDC800"/>
              </a:buClr>
              <a:buFont typeface="Arial" panose="020B0604020202020204" pitchFamily="34" charset="0"/>
              <a:buChar char="•"/>
              <a:defRPr/>
            </a:pPr>
            <a:r>
              <a:rPr lang="en-US" sz="1270" b="1" kern="0" dirty="0">
                <a:solidFill>
                  <a:srgbClr val="EDC800"/>
                </a:solidFill>
                <a:latin typeface="Century Gothic" panose="020B0502020202020204" pitchFamily="34" charset="0"/>
                <a:sym typeface="Arial"/>
              </a:rPr>
              <a:t>WFH </a:t>
            </a:r>
            <a:r>
              <a:rPr lang="en-US" sz="1270" kern="0" dirty="0">
                <a:solidFill>
                  <a:srgbClr val="626666"/>
                </a:solidFill>
                <a:latin typeface="Century Gothic" panose="020B0502020202020204" pitchFamily="34" charset="0"/>
                <a:sym typeface="Arial"/>
              </a:rPr>
              <a:t>for roles that can WFH</a:t>
            </a:r>
          </a:p>
          <a:p>
            <a:pPr marL="174262" indent="-174262" algn="l" defTabSz="829544">
              <a:spcBef>
                <a:spcPts val="544"/>
              </a:spcBef>
              <a:spcAft>
                <a:spcPts val="454"/>
              </a:spcAft>
              <a:buClr>
                <a:srgbClr val="EDC800"/>
              </a:buClr>
              <a:buFont typeface="Arial" panose="020B0604020202020204" pitchFamily="34" charset="0"/>
              <a:buChar char="•"/>
              <a:defRPr/>
            </a:pPr>
            <a:r>
              <a:rPr lang="en-US" sz="1270" b="1" kern="0" dirty="0">
                <a:solidFill>
                  <a:srgbClr val="EDC800"/>
                </a:solidFill>
                <a:latin typeface="Century Gothic" panose="020B0502020202020204" pitchFamily="34" charset="0"/>
                <a:sym typeface="Arial"/>
              </a:rPr>
              <a:t>WFO</a:t>
            </a:r>
            <a:r>
              <a:rPr lang="en-US" sz="1270" kern="0" dirty="0">
                <a:solidFill>
                  <a:srgbClr val="626666"/>
                </a:solidFill>
                <a:latin typeface="Century Gothic" panose="020B0502020202020204" pitchFamily="34" charset="0"/>
                <a:sym typeface="Arial"/>
              </a:rPr>
              <a:t> by </a:t>
            </a:r>
            <a:r>
              <a:rPr lang="en-US" sz="1270" b="1" kern="0" dirty="0">
                <a:solidFill>
                  <a:srgbClr val="EDC800"/>
                </a:solidFill>
                <a:latin typeface="Century Gothic" panose="020B0502020202020204" pitchFamily="34" charset="0"/>
                <a:sym typeface="Arial"/>
              </a:rPr>
              <a:t>SM approval </a:t>
            </a:r>
            <a:r>
              <a:rPr lang="en-US" sz="1270" kern="0" dirty="0">
                <a:solidFill>
                  <a:srgbClr val="626666"/>
                </a:solidFill>
                <a:latin typeface="Century Gothic" panose="020B0502020202020204" pitchFamily="34" charset="0"/>
                <a:sym typeface="Arial"/>
              </a:rPr>
              <a:t>with </a:t>
            </a:r>
            <a:r>
              <a:rPr lang="en-US" sz="1270" b="1" kern="0" dirty="0">
                <a:solidFill>
                  <a:srgbClr val="EDC800"/>
                </a:solidFill>
                <a:latin typeface="Century Gothic" panose="020B0502020202020204" pitchFamily="34" charset="0"/>
                <a:sym typeface="Arial"/>
              </a:rPr>
              <a:t>safety plan </a:t>
            </a:r>
          </a:p>
          <a:p>
            <a:pPr marL="174262" indent="-174262" algn="l" defTabSz="829544">
              <a:spcBef>
                <a:spcPts val="544"/>
              </a:spcBef>
              <a:spcAft>
                <a:spcPts val="454"/>
              </a:spcAft>
              <a:buClr>
                <a:srgbClr val="EDC800"/>
              </a:buClr>
              <a:buFont typeface="Arial" panose="020B0604020202020204" pitchFamily="34" charset="0"/>
              <a:buChar char="•"/>
              <a:defRPr/>
            </a:pPr>
            <a:r>
              <a:rPr lang="en-US" sz="1270" b="1" kern="0" dirty="0">
                <a:solidFill>
                  <a:srgbClr val="EDC800"/>
                </a:solidFill>
                <a:latin typeface="Century Gothic" panose="020B0502020202020204" pitchFamily="34" charset="0"/>
                <a:sym typeface="Arial"/>
              </a:rPr>
              <a:t>Limit</a:t>
            </a:r>
            <a:r>
              <a:rPr lang="en-US" sz="1270" kern="0" dirty="0">
                <a:solidFill>
                  <a:srgbClr val="EDC800"/>
                </a:solidFill>
                <a:latin typeface="Century Gothic" panose="020B0502020202020204" pitchFamily="34" charset="0"/>
                <a:sym typeface="Arial"/>
              </a:rPr>
              <a:t> </a:t>
            </a:r>
            <a:r>
              <a:rPr lang="en-US" sz="1270" kern="0" dirty="0">
                <a:solidFill>
                  <a:srgbClr val="626666"/>
                </a:solidFill>
                <a:latin typeface="Century Gothic" panose="020B0502020202020204" pitchFamily="34" charset="0"/>
                <a:sym typeface="Arial"/>
              </a:rPr>
              <a:t># workers </a:t>
            </a:r>
            <a:r>
              <a:rPr lang="en-US" sz="1270" b="1" kern="0" dirty="0">
                <a:solidFill>
                  <a:srgbClr val="EDC800"/>
                </a:solidFill>
                <a:latin typeface="Century Gothic" panose="020B0502020202020204" pitchFamily="34" charset="0"/>
                <a:sym typeface="Arial"/>
              </a:rPr>
              <a:t>in office</a:t>
            </a:r>
          </a:p>
        </p:txBody>
      </p:sp>
      <p:grpSp>
        <p:nvGrpSpPr>
          <p:cNvPr id="3" name="Group 2">
            <a:extLst>
              <a:ext uri="{FF2B5EF4-FFF2-40B4-BE49-F238E27FC236}">
                <a16:creationId xmlns:a16="http://schemas.microsoft.com/office/drawing/2014/main" id="{260DC795-B62B-4F6A-B6AD-AA5621FF4724}"/>
              </a:ext>
            </a:extLst>
          </p:cNvPr>
          <p:cNvGrpSpPr/>
          <p:nvPr/>
        </p:nvGrpSpPr>
        <p:grpSpPr>
          <a:xfrm>
            <a:off x="7686145" y="1069263"/>
            <a:ext cx="769282" cy="769282"/>
            <a:chOff x="7098746" y="1178663"/>
            <a:chExt cx="847991" cy="847991"/>
          </a:xfrm>
        </p:grpSpPr>
        <p:sp>
          <p:nvSpPr>
            <p:cNvPr id="323" name="Oval 322">
              <a:extLst>
                <a:ext uri="{FF2B5EF4-FFF2-40B4-BE49-F238E27FC236}">
                  <a16:creationId xmlns:a16="http://schemas.microsoft.com/office/drawing/2014/main" id="{BD0F10B8-275F-40CC-94DC-98F3702F9042}"/>
                </a:ext>
              </a:extLst>
            </p:cNvPr>
            <p:cNvSpPr/>
            <p:nvPr/>
          </p:nvSpPr>
          <p:spPr>
            <a:xfrm>
              <a:off x="7098746" y="1178663"/>
              <a:ext cx="847991" cy="8479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58" name="Google Shape;1194;p24">
              <a:extLst>
                <a:ext uri="{FF2B5EF4-FFF2-40B4-BE49-F238E27FC236}">
                  <a16:creationId xmlns:a16="http://schemas.microsoft.com/office/drawing/2014/main" id="{4259408C-CAD5-41B2-BFE5-C672A891F7FD}"/>
                </a:ext>
              </a:extLst>
            </p:cNvPr>
            <p:cNvSpPr/>
            <p:nvPr/>
          </p:nvSpPr>
          <p:spPr>
            <a:xfrm>
              <a:off x="7233246" y="1243997"/>
              <a:ext cx="606621" cy="564175"/>
            </a:xfrm>
            <a:custGeom>
              <a:avLst/>
              <a:gdLst/>
              <a:ahLst/>
              <a:cxnLst/>
              <a:rect l="l" t="t" r="r" b="b"/>
              <a:pathLst>
                <a:path w="25753" h="23951" extrusionOk="0">
                  <a:moveTo>
                    <a:pt x="12876" y="0"/>
                  </a:moveTo>
                  <a:lnTo>
                    <a:pt x="0" y="9107"/>
                  </a:lnTo>
                  <a:lnTo>
                    <a:pt x="3770" y="9107"/>
                  </a:lnTo>
                  <a:lnTo>
                    <a:pt x="3770" y="23951"/>
                  </a:lnTo>
                  <a:lnTo>
                    <a:pt x="21983" y="23951"/>
                  </a:lnTo>
                  <a:lnTo>
                    <a:pt x="21983" y="9107"/>
                  </a:lnTo>
                  <a:lnTo>
                    <a:pt x="25752" y="9107"/>
                  </a:lnTo>
                  <a:lnTo>
                    <a:pt x="12876" y="0"/>
                  </a:lnTo>
                  <a:close/>
                </a:path>
              </a:pathLst>
            </a:custGeom>
            <a:noFill/>
            <a:ln w="19050"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59" name="Google Shape;1195;p24">
              <a:extLst>
                <a:ext uri="{FF2B5EF4-FFF2-40B4-BE49-F238E27FC236}">
                  <a16:creationId xmlns:a16="http://schemas.microsoft.com/office/drawing/2014/main" id="{857612F6-C9D7-4791-982D-ECEBD248F270}"/>
                </a:ext>
              </a:extLst>
            </p:cNvPr>
            <p:cNvSpPr/>
            <p:nvPr/>
          </p:nvSpPr>
          <p:spPr>
            <a:xfrm>
              <a:off x="7475567" y="1484172"/>
              <a:ext cx="101381" cy="264808"/>
            </a:xfrm>
            <a:custGeom>
              <a:avLst/>
              <a:gdLst/>
              <a:ahLst/>
              <a:cxnLst/>
              <a:rect l="l" t="t" r="r" b="b"/>
              <a:pathLst>
                <a:path w="4304" h="11242" fill="none" extrusionOk="0">
                  <a:moveTo>
                    <a:pt x="4303" y="3803"/>
                  </a:moveTo>
                  <a:lnTo>
                    <a:pt x="4303" y="0"/>
                  </a:lnTo>
                  <a:lnTo>
                    <a:pt x="4303" y="10374"/>
                  </a:lnTo>
                  <a:cubicBezTo>
                    <a:pt x="4303" y="10841"/>
                    <a:pt x="3903" y="11242"/>
                    <a:pt x="3436" y="11242"/>
                  </a:cubicBezTo>
                  <a:lnTo>
                    <a:pt x="3436" y="11242"/>
                  </a:lnTo>
                  <a:cubicBezTo>
                    <a:pt x="2936" y="11242"/>
                    <a:pt x="2535" y="10841"/>
                    <a:pt x="2535" y="10374"/>
                  </a:cubicBezTo>
                  <a:lnTo>
                    <a:pt x="2535" y="4870"/>
                  </a:lnTo>
                  <a:cubicBezTo>
                    <a:pt x="2535" y="4637"/>
                    <a:pt x="2369" y="4470"/>
                    <a:pt x="2135" y="4470"/>
                  </a:cubicBezTo>
                  <a:lnTo>
                    <a:pt x="2135" y="4470"/>
                  </a:lnTo>
                  <a:lnTo>
                    <a:pt x="2135" y="4470"/>
                  </a:lnTo>
                  <a:cubicBezTo>
                    <a:pt x="1902" y="4470"/>
                    <a:pt x="1735" y="4637"/>
                    <a:pt x="1735" y="4870"/>
                  </a:cubicBezTo>
                  <a:lnTo>
                    <a:pt x="1735" y="10374"/>
                  </a:lnTo>
                  <a:cubicBezTo>
                    <a:pt x="1735" y="10841"/>
                    <a:pt x="1335" y="11242"/>
                    <a:pt x="868" y="11242"/>
                  </a:cubicBezTo>
                  <a:lnTo>
                    <a:pt x="868" y="11242"/>
                  </a:lnTo>
                  <a:cubicBezTo>
                    <a:pt x="367" y="11242"/>
                    <a:pt x="0" y="10841"/>
                    <a:pt x="0" y="10374"/>
                  </a:cubicBezTo>
                  <a:lnTo>
                    <a:pt x="0" y="0"/>
                  </a:lnTo>
                  <a:lnTo>
                    <a:pt x="0" y="3803"/>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0" name="Google Shape;1196;p24">
              <a:extLst>
                <a:ext uri="{FF2B5EF4-FFF2-40B4-BE49-F238E27FC236}">
                  <a16:creationId xmlns:a16="http://schemas.microsoft.com/office/drawing/2014/main" id="{23684465-0C9A-4284-91E0-1B2E911AF509}"/>
                </a:ext>
              </a:extLst>
            </p:cNvPr>
            <p:cNvSpPr/>
            <p:nvPr/>
          </p:nvSpPr>
          <p:spPr>
            <a:xfrm>
              <a:off x="7444764" y="1462153"/>
              <a:ext cx="165030" cy="146185"/>
            </a:xfrm>
            <a:custGeom>
              <a:avLst/>
              <a:gdLst/>
              <a:ahLst/>
              <a:cxnLst/>
              <a:rect l="l" t="t" r="r" b="b"/>
              <a:pathLst>
                <a:path w="7006" h="6206" fill="none" extrusionOk="0">
                  <a:moveTo>
                    <a:pt x="5671" y="1735"/>
                  </a:moveTo>
                  <a:lnTo>
                    <a:pt x="5671" y="5538"/>
                  </a:lnTo>
                  <a:cubicBezTo>
                    <a:pt x="5671" y="5905"/>
                    <a:pt x="5972" y="6205"/>
                    <a:pt x="6339" y="6205"/>
                  </a:cubicBezTo>
                  <a:lnTo>
                    <a:pt x="6339" y="6205"/>
                  </a:lnTo>
                  <a:cubicBezTo>
                    <a:pt x="6705" y="6205"/>
                    <a:pt x="7006" y="5905"/>
                    <a:pt x="7006" y="5538"/>
                  </a:cubicBezTo>
                  <a:lnTo>
                    <a:pt x="7006" y="1168"/>
                  </a:lnTo>
                  <a:cubicBezTo>
                    <a:pt x="7006" y="534"/>
                    <a:pt x="6505" y="1"/>
                    <a:pt x="5838" y="1"/>
                  </a:cubicBezTo>
                  <a:lnTo>
                    <a:pt x="3503" y="1"/>
                  </a:lnTo>
                  <a:lnTo>
                    <a:pt x="1168" y="1"/>
                  </a:lnTo>
                  <a:cubicBezTo>
                    <a:pt x="534" y="1"/>
                    <a:pt x="1" y="534"/>
                    <a:pt x="1" y="1168"/>
                  </a:cubicBezTo>
                  <a:lnTo>
                    <a:pt x="1" y="5538"/>
                  </a:lnTo>
                  <a:cubicBezTo>
                    <a:pt x="1" y="5905"/>
                    <a:pt x="301" y="6205"/>
                    <a:pt x="701" y="6205"/>
                  </a:cubicBezTo>
                  <a:lnTo>
                    <a:pt x="701" y="6205"/>
                  </a:lnTo>
                  <a:cubicBezTo>
                    <a:pt x="1068" y="6205"/>
                    <a:pt x="1368" y="5905"/>
                    <a:pt x="1368" y="5538"/>
                  </a:cubicBezTo>
                  <a:lnTo>
                    <a:pt x="1368" y="173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1" name="Google Shape;1197;p24">
              <a:extLst>
                <a:ext uri="{FF2B5EF4-FFF2-40B4-BE49-F238E27FC236}">
                  <a16:creationId xmlns:a16="http://schemas.microsoft.com/office/drawing/2014/main" id="{18B0F0EF-36CE-430E-BCDA-97C77ADC0851}"/>
                </a:ext>
              </a:extLst>
            </p:cNvPr>
            <p:cNvSpPr/>
            <p:nvPr/>
          </p:nvSpPr>
          <p:spPr>
            <a:xfrm>
              <a:off x="7488361" y="1388502"/>
              <a:ext cx="74671" cy="74671"/>
            </a:xfrm>
            <a:custGeom>
              <a:avLst/>
              <a:gdLst/>
              <a:ahLst/>
              <a:cxnLst/>
              <a:rect l="l" t="t" r="r" b="b"/>
              <a:pathLst>
                <a:path w="3170" h="3170" fill="none" extrusionOk="0">
                  <a:moveTo>
                    <a:pt x="3169" y="1568"/>
                  </a:moveTo>
                  <a:cubicBezTo>
                    <a:pt x="3169" y="2469"/>
                    <a:pt x="2435" y="3170"/>
                    <a:pt x="1568" y="3170"/>
                  </a:cubicBezTo>
                  <a:cubicBezTo>
                    <a:pt x="701" y="3170"/>
                    <a:pt x="0" y="2469"/>
                    <a:pt x="0" y="1568"/>
                  </a:cubicBezTo>
                  <a:cubicBezTo>
                    <a:pt x="0" y="701"/>
                    <a:pt x="701" y="1"/>
                    <a:pt x="1568" y="1"/>
                  </a:cubicBezTo>
                  <a:cubicBezTo>
                    <a:pt x="2435" y="1"/>
                    <a:pt x="3169" y="701"/>
                    <a:pt x="3169" y="1568"/>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331" name="Rounded Rectangle 3">
            <a:extLst>
              <a:ext uri="{FF2B5EF4-FFF2-40B4-BE49-F238E27FC236}">
                <a16:creationId xmlns:a16="http://schemas.microsoft.com/office/drawing/2014/main" id="{41E5EFFF-6B2A-444F-A750-B3A39A64D9BD}"/>
              </a:ext>
            </a:extLst>
          </p:cNvPr>
          <p:cNvSpPr/>
          <p:nvPr/>
        </p:nvSpPr>
        <p:spPr>
          <a:xfrm>
            <a:off x="1502613" y="4117754"/>
            <a:ext cx="2869421" cy="2633538"/>
          </a:xfrm>
          <a:prstGeom prst="roundRect">
            <a:avLst/>
          </a:prstGeom>
          <a:solidFill>
            <a:schemeClr val="bg1">
              <a:lumMod val="95000"/>
            </a:schemeClr>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33" name="Oval 332">
            <a:extLst>
              <a:ext uri="{FF2B5EF4-FFF2-40B4-BE49-F238E27FC236}">
                <a16:creationId xmlns:a16="http://schemas.microsoft.com/office/drawing/2014/main" id="{D6D245A3-D0D5-483A-B175-56FEC81A5518}"/>
              </a:ext>
            </a:extLst>
          </p:cNvPr>
          <p:cNvSpPr/>
          <p:nvPr/>
        </p:nvSpPr>
        <p:spPr>
          <a:xfrm>
            <a:off x="1420780" y="3998949"/>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39" name="TextBox 338">
            <a:extLst>
              <a:ext uri="{FF2B5EF4-FFF2-40B4-BE49-F238E27FC236}">
                <a16:creationId xmlns:a16="http://schemas.microsoft.com/office/drawing/2014/main" id="{1B49726A-F361-4A54-A95E-75E26C4D9FCF}"/>
              </a:ext>
            </a:extLst>
          </p:cNvPr>
          <p:cNvSpPr txBox="1"/>
          <p:nvPr/>
        </p:nvSpPr>
        <p:spPr>
          <a:xfrm>
            <a:off x="2066610" y="4162456"/>
            <a:ext cx="2299228"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Personal Protective Equipment</a:t>
            </a:r>
          </a:p>
        </p:txBody>
      </p:sp>
      <p:grpSp>
        <p:nvGrpSpPr>
          <p:cNvPr id="362" name="Google Shape;1228;p24">
            <a:extLst>
              <a:ext uri="{FF2B5EF4-FFF2-40B4-BE49-F238E27FC236}">
                <a16:creationId xmlns:a16="http://schemas.microsoft.com/office/drawing/2014/main" id="{05ED1714-BF76-48A1-97A9-043C56E134BE}"/>
              </a:ext>
            </a:extLst>
          </p:cNvPr>
          <p:cNvGrpSpPr/>
          <p:nvPr/>
        </p:nvGrpSpPr>
        <p:grpSpPr>
          <a:xfrm>
            <a:off x="1523443" y="4041406"/>
            <a:ext cx="529823" cy="644839"/>
            <a:chOff x="6908801" y="2273912"/>
            <a:chExt cx="478547" cy="582432"/>
          </a:xfrm>
        </p:grpSpPr>
        <p:sp>
          <p:nvSpPr>
            <p:cNvPr id="363" name="Google Shape;1229;p24">
              <a:extLst>
                <a:ext uri="{FF2B5EF4-FFF2-40B4-BE49-F238E27FC236}">
                  <a16:creationId xmlns:a16="http://schemas.microsoft.com/office/drawing/2014/main" id="{00FBE955-378C-44F5-95DD-CD76A856C600}"/>
                </a:ext>
              </a:extLst>
            </p:cNvPr>
            <p:cNvSpPr/>
            <p:nvPr/>
          </p:nvSpPr>
          <p:spPr>
            <a:xfrm>
              <a:off x="6908801" y="2273912"/>
              <a:ext cx="478547" cy="582432"/>
            </a:xfrm>
            <a:custGeom>
              <a:avLst/>
              <a:gdLst/>
              <a:ahLst/>
              <a:cxnLst/>
              <a:rect l="l" t="t" r="r" b="b"/>
              <a:pathLst>
                <a:path w="24585" h="29922" fill="none" extrusionOk="0">
                  <a:moveTo>
                    <a:pt x="16079" y="29922"/>
                  </a:moveTo>
                  <a:lnTo>
                    <a:pt x="16079" y="24885"/>
                  </a:lnTo>
                  <a:lnTo>
                    <a:pt x="19047" y="24885"/>
                  </a:lnTo>
                  <a:cubicBezTo>
                    <a:pt x="20482" y="24885"/>
                    <a:pt x="21649" y="23684"/>
                    <a:pt x="21616" y="22249"/>
                  </a:cubicBezTo>
                  <a:lnTo>
                    <a:pt x="21616" y="20915"/>
                  </a:lnTo>
                  <a:cubicBezTo>
                    <a:pt x="21616" y="19881"/>
                    <a:pt x="22316" y="18980"/>
                    <a:pt x="23317" y="18747"/>
                  </a:cubicBezTo>
                  <a:lnTo>
                    <a:pt x="23317" y="18747"/>
                  </a:lnTo>
                  <a:cubicBezTo>
                    <a:pt x="24151" y="18547"/>
                    <a:pt x="24585" y="17613"/>
                    <a:pt x="24151" y="16846"/>
                  </a:cubicBezTo>
                  <a:lnTo>
                    <a:pt x="22717" y="14410"/>
                  </a:lnTo>
                  <a:lnTo>
                    <a:pt x="21583" y="12509"/>
                  </a:lnTo>
                  <a:cubicBezTo>
                    <a:pt x="21583" y="10441"/>
                    <a:pt x="20949" y="7372"/>
                    <a:pt x="19781" y="5704"/>
                  </a:cubicBezTo>
                  <a:cubicBezTo>
                    <a:pt x="15712" y="0"/>
                    <a:pt x="5238" y="968"/>
                    <a:pt x="2369" y="8106"/>
                  </a:cubicBezTo>
                  <a:cubicBezTo>
                    <a:pt x="1" y="14010"/>
                    <a:pt x="2402" y="19347"/>
                    <a:pt x="7039" y="23283"/>
                  </a:cubicBezTo>
                  <a:lnTo>
                    <a:pt x="7039" y="29922"/>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4" name="Google Shape;1230;p24">
              <a:extLst>
                <a:ext uri="{FF2B5EF4-FFF2-40B4-BE49-F238E27FC236}">
                  <a16:creationId xmlns:a16="http://schemas.microsoft.com/office/drawing/2014/main" id="{FB469E06-6E85-4289-9B57-9C1DF0AAC249}"/>
                </a:ext>
              </a:extLst>
            </p:cNvPr>
            <p:cNvSpPr/>
            <p:nvPr/>
          </p:nvSpPr>
          <p:spPr>
            <a:xfrm>
              <a:off x="7219780" y="2554371"/>
              <a:ext cx="167535" cy="203896"/>
            </a:xfrm>
            <a:custGeom>
              <a:avLst/>
              <a:gdLst/>
              <a:ahLst/>
              <a:cxnLst/>
              <a:rect l="l" t="t" r="r" b="b"/>
              <a:pathLst>
                <a:path w="8607" h="10475" fill="none" extrusionOk="0">
                  <a:moveTo>
                    <a:pt x="101" y="10475"/>
                  </a:moveTo>
                  <a:lnTo>
                    <a:pt x="3069" y="10475"/>
                  </a:lnTo>
                  <a:cubicBezTo>
                    <a:pt x="4504" y="10475"/>
                    <a:pt x="5671" y="9274"/>
                    <a:pt x="5638" y="7839"/>
                  </a:cubicBezTo>
                  <a:lnTo>
                    <a:pt x="5638" y="6505"/>
                  </a:lnTo>
                  <a:cubicBezTo>
                    <a:pt x="5638" y="5471"/>
                    <a:pt x="6338" y="4570"/>
                    <a:pt x="7339" y="4337"/>
                  </a:cubicBezTo>
                  <a:lnTo>
                    <a:pt x="7339" y="4337"/>
                  </a:lnTo>
                  <a:cubicBezTo>
                    <a:pt x="8173" y="4137"/>
                    <a:pt x="8607" y="3203"/>
                    <a:pt x="8173" y="2436"/>
                  </a:cubicBezTo>
                  <a:lnTo>
                    <a:pt x="6739" y="0"/>
                  </a:lnTo>
                  <a:lnTo>
                    <a:pt x="2836" y="0"/>
                  </a:lnTo>
                  <a:cubicBezTo>
                    <a:pt x="2102" y="0"/>
                    <a:pt x="1368" y="301"/>
                    <a:pt x="835" y="834"/>
                  </a:cubicBezTo>
                  <a:lnTo>
                    <a:pt x="835" y="834"/>
                  </a:lnTo>
                  <a:cubicBezTo>
                    <a:pt x="301" y="1368"/>
                    <a:pt x="1" y="2102"/>
                    <a:pt x="1" y="2869"/>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5" name="Google Shape;1231;p24">
              <a:extLst>
                <a:ext uri="{FF2B5EF4-FFF2-40B4-BE49-F238E27FC236}">
                  <a16:creationId xmlns:a16="http://schemas.microsoft.com/office/drawing/2014/main" id="{29A62160-4CD5-4EC6-9631-4DC4DE9CB0D4}"/>
                </a:ext>
              </a:extLst>
            </p:cNvPr>
            <p:cNvSpPr/>
            <p:nvPr/>
          </p:nvSpPr>
          <p:spPr>
            <a:xfrm>
              <a:off x="7025657" y="2523211"/>
              <a:ext cx="201949" cy="235059"/>
            </a:xfrm>
            <a:custGeom>
              <a:avLst/>
              <a:gdLst/>
              <a:ahLst/>
              <a:cxnLst/>
              <a:rect l="l" t="t" r="r" b="b"/>
              <a:pathLst>
                <a:path w="10375" h="12076" fill="none" extrusionOk="0">
                  <a:moveTo>
                    <a:pt x="10375" y="3002"/>
                  </a:moveTo>
                  <a:lnTo>
                    <a:pt x="3837" y="834"/>
                  </a:lnTo>
                  <a:cubicBezTo>
                    <a:pt x="3437" y="334"/>
                    <a:pt x="2836" y="0"/>
                    <a:pt x="2202" y="0"/>
                  </a:cubicBezTo>
                  <a:cubicBezTo>
                    <a:pt x="968" y="0"/>
                    <a:pt x="1" y="1134"/>
                    <a:pt x="1" y="2502"/>
                  </a:cubicBezTo>
                  <a:cubicBezTo>
                    <a:pt x="1" y="4537"/>
                    <a:pt x="1902" y="6839"/>
                    <a:pt x="2836" y="6839"/>
                  </a:cubicBezTo>
                  <a:cubicBezTo>
                    <a:pt x="3437" y="6839"/>
                    <a:pt x="3937" y="6505"/>
                    <a:pt x="4237" y="6005"/>
                  </a:cubicBezTo>
                  <a:lnTo>
                    <a:pt x="10075" y="12076"/>
                  </a:lnTo>
                  <a:lnTo>
                    <a:pt x="7540" y="12076"/>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6" name="Google Shape;1232;p24">
              <a:extLst>
                <a:ext uri="{FF2B5EF4-FFF2-40B4-BE49-F238E27FC236}">
                  <a16:creationId xmlns:a16="http://schemas.microsoft.com/office/drawing/2014/main" id="{4DE2B00C-7BC4-4937-B847-2A2E3B3EBFB8}"/>
                </a:ext>
              </a:extLst>
            </p:cNvPr>
            <p:cNvSpPr/>
            <p:nvPr/>
          </p:nvSpPr>
          <p:spPr>
            <a:xfrm>
              <a:off x="7045781" y="2656298"/>
              <a:ext cx="45470" cy="70794"/>
            </a:xfrm>
            <a:custGeom>
              <a:avLst/>
              <a:gdLst/>
              <a:ahLst/>
              <a:cxnLst/>
              <a:rect l="l" t="t" r="r" b="b"/>
              <a:pathLst>
                <a:path w="2336" h="3637" fill="none" extrusionOk="0">
                  <a:moveTo>
                    <a:pt x="1" y="3636"/>
                  </a:moveTo>
                  <a:lnTo>
                    <a:pt x="2336" y="2069"/>
                  </a:lnTo>
                  <a:lnTo>
                    <a:pt x="2336"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7" name="Google Shape;1233;p24">
              <a:extLst>
                <a:ext uri="{FF2B5EF4-FFF2-40B4-BE49-F238E27FC236}">
                  <a16:creationId xmlns:a16="http://schemas.microsoft.com/office/drawing/2014/main" id="{0183DCA5-42E3-4178-BB6C-4BC3186BFE08}"/>
                </a:ext>
              </a:extLst>
            </p:cNvPr>
            <p:cNvSpPr/>
            <p:nvPr/>
          </p:nvSpPr>
          <p:spPr>
            <a:xfrm>
              <a:off x="7094478" y="2399214"/>
              <a:ext cx="207789" cy="140265"/>
            </a:xfrm>
            <a:custGeom>
              <a:avLst/>
              <a:gdLst/>
              <a:ahLst/>
              <a:cxnLst/>
              <a:rect l="l" t="t" r="r" b="b"/>
              <a:pathLst>
                <a:path w="10675" h="7206" fill="none" extrusionOk="0">
                  <a:moveTo>
                    <a:pt x="10675" y="0"/>
                  </a:moveTo>
                  <a:lnTo>
                    <a:pt x="1435" y="0"/>
                  </a:lnTo>
                  <a:lnTo>
                    <a:pt x="1" y="1901"/>
                  </a:lnTo>
                  <a:lnTo>
                    <a:pt x="1302" y="4070"/>
                  </a:lnTo>
                  <a:lnTo>
                    <a:pt x="301" y="720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8" name="Google Shape;1234;p24">
              <a:extLst>
                <a:ext uri="{FF2B5EF4-FFF2-40B4-BE49-F238E27FC236}">
                  <a16:creationId xmlns:a16="http://schemas.microsoft.com/office/drawing/2014/main" id="{7AEE16BF-BD53-4CBA-ABED-DA4B8C0CFD28}"/>
                </a:ext>
              </a:extLst>
            </p:cNvPr>
            <p:cNvSpPr/>
            <p:nvPr/>
          </p:nvSpPr>
          <p:spPr>
            <a:xfrm>
              <a:off x="7219780" y="2605656"/>
              <a:ext cx="159107" cy="19"/>
            </a:xfrm>
            <a:custGeom>
              <a:avLst/>
              <a:gdLst/>
              <a:ahLst/>
              <a:cxnLst/>
              <a:rect l="l" t="t" r="r" b="b"/>
              <a:pathLst>
                <a:path w="8174" h="1" fill="none" extrusionOk="0">
                  <a:moveTo>
                    <a:pt x="1" y="1"/>
                  </a:moveTo>
                  <a:lnTo>
                    <a:pt x="8173"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9" name="Google Shape;1235;p24">
              <a:extLst>
                <a:ext uri="{FF2B5EF4-FFF2-40B4-BE49-F238E27FC236}">
                  <a16:creationId xmlns:a16="http://schemas.microsoft.com/office/drawing/2014/main" id="{5FFC6546-B866-49AF-8C86-A98FF4437B8C}"/>
                </a:ext>
              </a:extLst>
            </p:cNvPr>
            <p:cNvSpPr/>
            <p:nvPr/>
          </p:nvSpPr>
          <p:spPr>
            <a:xfrm>
              <a:off x="7219780" y="2659548"/>
              <a:ext cx="115603" cy="19"/>
            </a:xfrm>
            <a:custGeom>
              <a:avLst/>
              <a:gdLst/>
              <a:ahLst/>
              <a:cxnLst/>
              <a:rect l="l" t="t" r="r" b="b"/>
              <a:pathLst>
                <a:path w="5939" h="1" fill="none" extrusionOk="0">
                  <a:moveTo>
                    <a:pt x="1" y="0"/>
                  </a:moveTo>
                  <a:lnTo>
                    <a:pt x="5938"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0" name="Google Shape;1236;p24">
              <a:extLst>
                <a:ext uri="{FF2B5EF4-FFF2-40B4-BE49-F238E27FC236}">
                  <a16:creationId xmlns:a16="http://schemas.microsoft.com/office/drawing/2014/main" id="{24D41FC8-9849-4725-8F16-B95CC4B519A5}"/>
                </a:ext>
              </a:extLst>
            </p:cNvPr>
            <p:cNvSpPr/>
            <p:nvPr/>
          </p:nvSpPr>
          <p:spPr>
            <a:xfrm>
              <a:off x="7219780" y="2713422"/>
              <a:ext cx="109744" cy="19"/>
            </a:xfrm>
            <a:custGeom>
              <a:avLst/>
              <a:gdLst/>
              <a:ahLst/>
              <a:cxnLst/>
              <a:rect l="l" t="t" r="r" b="b"/>
              <a:pathLst>
                <a:path w="5638" h="1" fill="none" extrusionOk="0">
                  <a:moveTo>
                    <a:pt x="1" y="1"/>
                  </a:moveTo>
                  <a:lnTo>
                    <a:pt x="5638"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1" name="Google Shape;1237;p24">
              <a:extLst>
                <a:ext uri="{FF2B5EF4-FFF2-40B4-BE49-F238E27FC236}">
                  <a16:creationId xmlns:a16="http://schemas.microsoft.com/office/drawing/2014/main" id="{61A42D8E-B044-4022-A43A-F6334879F01D}"/>
                </a:ext>
              </a:extLst>
            </p:cNvPr>
            <p:cNvSpPr/>
            <p:nvPr/>
          </p:nvSpPr>
          <p:spPr>
            <a:xfrm>
              <a:off x="7211333" y="2512176"/>
              <a:ext cx="54560" cy="19"/>
            </a:xfrm>
            <a:custGeom>
              <a:avLst/>
              <a:gdLst/>
              <a:ahLst/>
              <a:cxnLst/>
              <a:rect l="l" t="t" r="r" b="b"/>
              <a:pathLst>
                <a:path w="2803" h="1" fill="none" extrusionOk="0">
                  <a:moveTo>
                    <a:pt x="1" y="0"/>
                  </a:moveTo>
                  <a:lnTo>
                    <a:pt x="2803"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2" name="Google Shape;1238;p24">
              <a:extLst>
                <a:ext uri="{FF2B5EF4-FFF2-40B4-BE49-F238E27FC236}">
                  <a16:creationId xmlns:a16="http://schemas.microsoft.com/office/drawing/2014/main" id="{877D77D4-01D3-4567-8BC4-3E8737033D92}"/>
                </a:ext>
              </a:extLst>
            </p:cNvPr>
            <p:cNvSpPr/>
            <p:nvPr/>
          </p:nvSpPr>
          <p:spPr>
            <a:xfrm>
              <a:off x="7193817" y="2463480"/>
              <a:ext cx="53256" cy="18842"/>
            </a:xfrm>
            <a:custGeom>
              <a:avLst/>
              <a:gdLst/>
              <a:ahLst/>
              <a:cxnLst/>
              <a:rect l="l" t="t" r="r" b="b"/>
              <a:pathLst>
                <a:path w="2736" h="968" fill="none" extrusionOk="0">
                  <a:moveTo>
                    <a:pt x="0" y="968"/>
                  </a:moveTo>
                  <a:cubicBezTo>
                    <a:pt x="0" y="968"/>
                    <a:pt x="1068" y="0"/>
                    <a:pt x="2736" y="467"/>
                  </a:cubicBez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373" name="TextBox 372">
            <a:extLst>
              <a:ext uri="{FF2B5EF4-FFF2-40B4-BE49-F238E27FC236}">
                <a16:creationId xmlns:a16="http://schemas.microsoft.com/office/drawing/2014/main" id="{842FBAD8-949C-4EB0-B3B5-96F95CE26A6B}"/>
              </a:ext>
            </a:extLst>
          </p:cNvPr>
          <p:cNvSpPr txBox="1"/>
          <p:nvPr/>
        </p:nvSpPr>
        <p:spPr>
          <a:xfrm>
            <a:off x="1505676" y="4743129"/>
            <a:ext cx="2836241" cy="2295821"/>
          </a:xfrm>
          <a:prstGeom prst="rect">
            <a:avLst/>
          </a:prstGeom>
          <a:noFill/>
        </p:spPr>
        <p:txBody>
          <a:bodyPr wrap="square">
            <a:spAutoFit/>
          </a:bodyPr>
          <a:lstStyle/>
          <a:p>
            <a:pPr marL="165621" indent="-165621" defTabSz="829544">
              <a:spcAft>
                <a:spcPts val="544"/>
              </a:spcAft>
              <a:buClr>
                <a:srgbClr val="EDC800"/>
              </a:buClr>
              <a:buFont typeface="Arial" panose="020B0604020202020204" pitchFamily="34" charset="0"/>
              <a:buChar char="•"/>
              <a:defRPr/>
            </a:pPr>
            <a:r>
              <a:rPr lang="en-US" sz="1452" kern="0" dirty="0">
                <a:solidFill>
                  <a:srgbClr val="626666"/>
                </a:solidFill>
                <a:latin typeface="Century Gothic" panose="020B0502020202020204" pitchFamily="34" charset="0"/>
                <a:cs typeface="Arial"/>
                <a:sym typeface="Arial"/>
              </a:rPr>
              <a:t>Workers to wear </a:t>
            </a:r>
            <a:r>
              <a:rPr lang="en-US" sz="1452" b="1" kern="0" dirty="0">
                <a:solidFill>
                  <a:srgbClr val="EDC800"/>
                </a:solidFill>
                <a:latin typeface="Century Gothic" panose="020B0502020202020204" pitchFamily="34" charset="0"/>
                <a:cs typeface="Arial"/>
                <a:sym typeface="Arial"/>
              </a:rPr>
              <a:t>P2/N95 masks</a:t>
            </a:r>
          </a:p>
          <a:p>
            <a:pPr marL="165621" indent="-165621" defTabSz="829544">
              <a:spcAft>
                <a:spcPts val="544"/>
              </a:spcAft>
              <a:buClr>
                <a:srgbClr val="EDC800"/>
              </a:buClr>
              <a:buFont typeface="Arial" panose="020B0604020202020204" pitchFamily="34" charset="0"/>
              <a:buChar char="•"/>
              <a:defRPr/>
            </a:pPr>
            <a:r>
              <a:rPr lang="en-US" sz="1452" kern="0" dirty="0">
                <a:solidFill>
                  <a:srgbClr val="626666"/>
                </a:solidFill>
                <a:latin typeface="Century Gothic" panose="020B0502020202020204" pitchFamily="34" charset="0"/>
                <a:cs typeface="Arial"/>
                <a:sym typeface="Arial"/>
              </a:rPr>
              <a:t>Clients to wear </a:t>
            </a:r>
            <a:r>
              <a:rPr lang="en-US" sz="1452" b="1" kern="0" dirty="0">
                <a:solidFill>
                  <a:srgbClr val="EDC800"/>
                </a:solidFill>
                <a:latin typeface="Century Gothic" panose="020B0502020202020204" pitchFamily="34" charset="0"/>
                <a:cs typeface="Arial"/>
                <a:sym typeface="Arial"/>
              </a:rPr>
              <a:t>masks</a:t>
            </a:r>
            <a:r>
              <a:rPr lang="en-US" sz="1452" b="1" kern="0" dirty="0">
                <a:solidFill>
                  <a:srgbClr val="F20000"/>
                </a:solidFill>
                <a:latin typeface="Century Gothic" panose="020B0502020202020204" pitchFamily="34" charset="0"/>
                <a:cs typeface="Arial"/>
                <a:sym typeface="Arial"/>
              </a:rPr>
              <a:t> </a:t>
            </a:r>
            <a:r>
              <a:rPr lang="en-US" sz="1452" kern="0" dirty="0">
                <a:solidFill>
                  <a:srgbClr val="626666"/>
                </a:solidFill>
                <a:latin typeface="Century Gothic" panose="020B0502020202020204" pitchFamily="34" charset="0"/>
                <a:cs typeface="Arial"/>
                <a:sym typeface="Arial"/>
              </a:rPr>
              <a:t>in all work/places where possible</a:t>
            </a:r>
          </a:p>
          <a:p>
            <a:pPr marL="165621" indent="-165621" defTabSz="829544">
              <a:spcAft>
                <a:spcPts val="544"/>
              </a:spcAft>
              <a:buClr>
                <a:srgbClr val="EDC800"/>
              </a:buClr>
              <a:buFont typeface="Arial" panose="020B0604020202020204" pitchFamily="34" charset="0"/>
              <a:buChar char="•"/>
              <a:defRPr/>
            </a:pPr>
            <a:r>
              <a:rPr lang="en-US" sz="1452" kern="0" dirty="0">
                <a:solidFill>
                  <a:srgbClr val="626666"/>
                </a:solidFill>
                <a:latin typeface="Century Gothic" panose="020B0502020202020204" pitchFamily="34" charset="0"/>
                <a:cs typeface="Arial"/>
                <a:sym typeface="Arial"/>
              </a:rPr>
              <a:t>Residential service workers to wear </a:t>
            </a:r>
            <a:r>
              <a:rPr lang="en-US" sz="1452" b="1" kern="0" dirty="0">
                <a:solidFill>
                  <a:srgbClr val="EDC800"/>
                </a:solidFill>
                <a:latin typeface="Century Gothic" panose="020B0502020202020204" pitchFamily="34" charset="0"/>
                <a:cs typeface="Arial"/>
                <a:sym typeface="Arial"/>
              </a:rPr>
              <a:t>P2/N95 masks</a:t>
            </a:r>
            <a:r>
              <a:rPr lang="en-US" sz="1452" kern="0" dirty="0">
                <a:solidFill>
                  <a:srgbClr val="626666"/>
                </a:solidFill>
                <a:latin typeface="Century Gothic" panose="020B0502020202020204" pitchFamily="34" charset="0"/>
                <a:cs typeface="Arial"/>
                <a:sym typeface="Arial"/>
              </a:rPr>
              <a:t>, </a:t>
            </a:r>
            <a:r>
              <a:rPr lang="en-US" sz="1452" b="1" kern="0" dirty="0">
                <a:solidFill>
                  <a:srgbClr val="EDC800"/>
                </a:solidFill>
                <a:latin typeface="Century Gothic" panose="020B0502020202020204" pitchFamily="34" charset="0"/>
                <a:cs typeface="Arial"/>
                <a:sym typeface="Arial"/>
              </a:rPr>
              <a:t>face shields </a:t>
            </a:r>
            <a:r>
              <a:rPr lang="en-US" sz="1452" kern="0" dirty="0">
                <a:solidFill>
                  <a:srgbClr val="626666"/>
                </a:solidFill>
                <a:latin typeface="Century Gothic" panose="020B0502020202020204" pitchFamily="34" charset="0"/>
                <a:cs typeface="Arial"/>
                <a:sym typeface="Arial"/>
              </a:rPr>
              <a:t>and </a:t>
            </a:r>
            <a:r>
              <a:rPr lang="en-US" sz="1452" b="1" kern="0" dirty="0">
                <a:solidFill>
                  <a:srgbClr val="EDC800"/>
                </a:solidFill>
                <a:latin typeface="Century Gothic" panose="020B0502020202020204" pitchFamily="34" charset="0"/>
                <a:cs typeface="Arial"/>
                <a:sym typeface="Arial"/>
              </a:rPr>
              <a:t>gloves </a:t>
            </a:r>
            <a:r>
              <a:rPr lang="en-US" sz="1452" kern="0" dirty="0">
                <a:solidFill>
                  <a:srgbClr val="626666"/>
                </a:solidFill>
                <a:latin typeface="Century Gothic" panose="020B0502020202020204" pitchFamily="34" charset="0"/>
                <a:cs typeface="Arial"/>
                <a:sym typeface="Arial"/>
              </a:rPr>
              <a:t>depending on risk</a:t>
            </a:r>
          </a:p>
          <a:p>
            <a:pPr marL="155539" indent="-155539" defTabSz="829544">
              <a:spcAft>
                <a:spcPts val="1089"/>
              </a:spcAft>
              <a:buClr>
                <a:srgbClr val="F20000"/>
              </a:buClr>
              <a:buFont typeface="Wingdings" panose="05000000000000000000" pitchFamily="2" charset="2"/>
              <a:buChar char="§"/>
              <a:defRPr/>
            </a:pPr>
            <a:endParaRPr lang="en-US" sz="1452" kern="0" dirty="0">
              <a:solidFill>
                <a:srgbClr val="626666"/>
              </a:solidFill>
              <a:latin typeface="Century Gothic" panose="020B0502020202020204" pitchFamily="34" charset="0"/>
              <a:cs typeface="Arial"/>
              <a:sym typeface="Arial"/>
            </a:endParaRPr>
          </a:p>
        </p:txBody>
      </p:sp>
      <p:sp>
        <p:nvSpPr>
          <p:cNvPr id="374" name="TextBox 373">
            <a:extLst>
              <a:ext uri="{FF2B5EF4-FFF2-40B4-BE49-F238E27FC236}">
                <a16:creationId xmlns:a16="http://schemas.microsoft.com/office/drawing/2014/main" id="{9F4333F4-9CFE-4744-87F1-579EE7E26248}"/>
              </a:ext>
            </a:extLst>
          </p:cNvPr>
          <p:cNvSpPr txBox="1"/>
          <p:nvPr/>
        </p:nvSpPr>
        <p:spPr>
          <a:xfrm>
            <a:off x="4585951" y="2169583"/>
            <a:ext cx="2898874" cy="446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55539" indent="-155539" algn="l" defTabSz="829544">
              <a:spcAft>
                <a:spcPts val="544"/>
              </a:spcAft>
              <a:buClr>
                <a:srgbClr val="F20000"/>
              </a:buClr>
              <a:buFont typeface="Arial" panose="020B0604020202020204" pitchFamily="34" charset="0"/>
              <a:buChar char="•"/>
              <a:defRPr/>
            </a:pPr>
            <a:endParaRPr lang="en-US" sz="1089" kern="0">
              <a:solidFill>
                <a:srgbClr val="626666"/>
              </a:solidFill>
              <a:latin typeface="Century Gothic" panose="020B0502020202020204" pitchFamily="34" charset="0"/>
              <a:sym typeface="Arial"/>
            </a:endParaRPr>
          </a:p>
        </p:txBody>
      </p:sp>
      <p:sp>
        <p:nvSpPr>
          <p:cNvPr id="318" name="Rounded Rectangle 3">
            <a:extLst>
              <a:ext uri="{FF2B5EF4-FFF2-40B4-BE49-F238E27FC236}">
                <a16:creationId xmlns:a16="http://schemas.microsoft.com/office/drawing/2014/main" id="{2E3DA7C5-EC7D-46D2-9F3E-76C5E1852545}"/>
              </a:ext>
            </a:extLst>
          </p:cNvPr>
          <p:cNvSpPr/>
          <p:nvPr/>
        </p:nvSpPr>
        <p:spPr>
          <a:xfrm>
            <a:off x="4673321" y="1141513"/>
            <a:ext cx="2869421" cy="1230157"/>
          </a:xfrm>
          <a:prstGeom prst="roundRect">
            <a:avLst/>
          </a:prstGeom>
          <a:solidFill>
            <a:schemeClr val="bg1">
              <a:lumMod val="95000"/>
            </a:schemeClr>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26" name="Oval 325">
            <a:extLst>
              <a:ext uri="{FF2B5EF4-FFF2-40B4-BE49-F238E27FC236}">
                <a16:creationId xmlns:a16="http://schemas.microsoft.com/office/drawing/2014/main" id="{26A988A4-0183-4116-AAA5-743AE255E630}"/>
              </a:ext>
            </a:extLst>
          </p:cNvPr>
          <p:cNvSpPr/>
          <p:nvPr/>
        </p:nvSpPr>
        <p:spPr>
          <a:xfrm>
            <a:off x="4527898" y="1069263"/>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99" name="TextBox 398">
            <a:extLst>
              <a:ext uri="{FF2B5EF4-FFF2-40B4-BE49-F238E27FC236}">
                <a16:creationId xmlns:a16="http://schemas.microsoft.com/office/drawing/2014/main" id="{E718BB1B-31F5-48F8-B578-EA2C1FA2E475}"/>
              </a:ext>
            </a:extLst>
          </p:cNvPr>
          <p:cNvSpPr txBox="1"/>
          <p:nvPr/>
        </p:nvSpPr>
        <p:spPr>
          <a:xfrm>
            <a:off x="4657098" y="1507775"/>
            <a:ext cx="3025690" cy="39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83900" indent="172822" algn="l" defTabSz="829544">
              <a:spcAft>
                <a:spcPts val="272"/>
              </a:spcAft>
              <a:buClr>
                <a:srgbClr val="F20000"/>
              </a:buClr>
              <a:buFont typeface="Arial" panose="020B0604020202020204" pitchFamily="34" charset="0"/>
              <a:buChar char="•"/>
              <a:defRPr/>
            </a:pPr>
            <a:endParaRPr lang="en-US" sz="1270" kern="0" dirty="0">
              <a:solidFill>
                <a:srgbClr val="626666"/>
              </a:solidFill>
              <a:latin typeface="Century Gothic" panose="020B0502020202020204" pitchFamily="34" charset="0"/>
              <a:sym typeface="Arial"/>
            </a:endParaRPr>
          </a:p>
          <a:p>
            <a:pPr marL="483900" indent="172822" algn="l" defTabSz="829544">
              <a:spcAft>
                <a:spcPts val="272"/>
              </a:spcAft>
              <a:buClr>
                <a:srgbClr val="F20000"/>
              </a:buClr>
              <a:buFont typeface="Arial" panose="020B0604020202020204" pitchFamily="34" charset="0"/>
              <a:buChar char="•"/>
              <a:defRPr/>
            </a:pPr>
            <a:endParaRPr lang="en-US" sz="1270" kern="0" dirty="0">
              <a:solidFill>
                <a:srgbClr val="626666"/>
              </a:solidFill>
              <a:latin typeface="Century Gothic" panose="020B0502020202020204" pitchFamily="34" charset="0"/>
              <a:sym typeface="Arial"/>
            </a:endParaRPr>
          </a:p>
          <a:p>
            <a:pPr indent="564551" algn="l" defTabSz="829544">
              <a:spcAft>
                <a:spcPts val="272"/>
              </a:spcAft>
              <a:buClr>
                <a:srgbClr val="EDC800"/>
              </a:buClr>
              <a:defRPr/>
            </a:pPr>
            <a:r>
              <a:rPr lang="en-US" sz="1270" kern="0" dirty="0">
                <a:solidFill>
                  <a:srgbClr val="626666"/>
                </a:solidFill>
                <a:latin typeface="Century Gothic" panose="020B0502020202020204" pitchFamily="34" charset="0"/>
                <a:sym typeface="Arial"/>
              </a:rPr>
              <a:t>Limit movement between locations</a:t>
            </a:r>
          </a:p>
          <a:p>
            <a:pPr marL="155539" indent="-155539" algn="l" defTabSz="829544">
              <a:spcAft>
                <a:spcPts val="272"/>
              </a:spcAft>
              <a:buClr>
                <a:srgbClr val="EDC800"/>
              </a:buClr>
              <a:buFont typeface="Arial" panose="020B0604020202020204" pitchFamily="34" charset="0"/>
              <a:buChar char="•"/>
              <a:defRPr/>
            </a:pPr>
            <a:r>
              <a:rPr lang="en-US" sz="1089" kern="0" dirty="0">
                <a:solidFill>
                  <a:srgbClr val="626666"/>
                </a:solidFill>
                <a:latin typeface="Century Gothic" panose="020B0502020202020204" pitchFamily="34" charset="0"/>
                <a:sym typeface="Arial"/>
              </a:rPr>
              <a:t>Room capacity = </a:t>
            </a:r>
            <a:r>
              <a:rPr lang="en-US" sz="1270" b="1" kern="0" dirty="0">
                <a:solidFill>
                  <a:srgbClr val="EDC800"/>
                </a:solidFill>
                <a:latin typeface="Century Gothic" panose="020B0502020202020204" pitchFamily="34" charset="0"/>
                <a:sym typeface="Arial"/>
              </a:rPr>
              <a:t>1 person/2m2</a:t>
            </a:r>
          </a:p>
        </p:txBody>
      </p:sp>
      <p:sp>
        <p:nvSpPr>
          <p:cNvPr id="400" name="TextBox 399">
            <a:extLst>
              <a:ext uri="{FF2B5EF4-FFF2-40B4-BE49-F238E27FC236}">
                <a16:creationId xmlns:a16="http://schemas.microsoft.com/office/drawing/2014/main" id="{5948ECC8-1020-4EFE-BB01-9196D701763B}"/>
              </a:ext>
            </a:extLst>
          </p:cNvPr>
          <p:cNvSpPr txBox="1"/>
          <p:nvPr/>
        </p:nvSpPr>
        <p:spPr>
          <a:xfrm>
            <a:off x="5337966" y="1191158"/>
            <a:ext cx="2238725" cy="343620"/>
          </a:xfrm>
          <a:prstGeom prst="rect">
            <a:avLst/>
          </a:prstGeom>
          <a:noFill/>
        </p:spPr>
        <p:txBody>
          <a:bodyPr wrap="square">
            <a:spAutoFit/>
          </a:bodyPr>
          <a:lstStyle/>
          <a:p>
            <a:pPr defTabSz="829544">
              <a:buClr>
                <a:srgbClr val="000000"/>
              </a:buClr>
              <a:defRPr/>
            </a:pPr>
            <a:r>
              <a:rPr lang="en-US" sz="1633" b="1" kern="0">
                <a:solidFill>
                  <a:srgbClr val="626666"/>
                </a:solidFill>
                <a:latin typeface="Century Gothic" panose="020B0502020202020204" pitchFamily="34" charset="0"/>
                <a:cs typeface="Arial"/>
                <a:sym typeface="Arial"/>
              </a:rPr>
              <a:t>Density &amp; Distance</a:t>
            </a:r>
          </a:p>
        </p:txBody>
      </p:sp>
      <p:sp>
        <p:nvSpPr>
          <p:cNvPr id="404" name="Freeform 208">
            <a:extLst>
              <a:ext uri="{FF2B5EF4-FFF2-40B4-BE49-F238E27FC236}">
                <a16:creationId xmlns:a16="http://schemas.microsoft.com/office/drawing/2014/main" id="{0A5D438D-6205-4C69-AE54-03C5982368F2}"/>
              </a:ext>
            </a:extLst>
          </p:cNvPr>
          <p:cNvSpPr/>
          <p:nvPr/>
        </p:nvSpPr>
        <p:spPr>
          <a:xfrm>
            <a:off x="4625335" y="1219447"/>
            <a:ext cx="148347" cy="404131"/>
          </a:xfrm>
          <a:custGeom>
            <a:avLst/>
            <a:gdLst>
              <a:gd name="connsiteX0" fmla="*/ 453796 w 455793"/>
              <a:gd name="connsiteY0" fmla="*/ 392817 h 1241684"/>
              <a:gd name="connsiteX1" fmla="*/ 373026 w 455793"/>
              <a:gd name="connsiteY1" fmla="*/ 243801 h 1241684"/>
              <a:gd name="connsiteX2" fmla="*/ 292351 w 455793"/>
              <a:gd name="connsiteY2" fmla="*/ 224793 h 1241684"/>
              <a:gd name="connsiteX3" fmla="*/ 274846 w 455793"/>
              <a:gd name="connsiteY3" fmla="*/ 205026 h 1241684"/>
              <a:gd name="connsiteX4" fmla="*/ 274846 w 455793"/>
              <a:gd name="connsiteY4" fmla="*/ 193431 h 1241684"/>
              <a:gd name="connsiteX5" fmla="*/ 281030 w 455793"/>
              <a:gd name="connsiteY5" fmla="*/ 182787 h 1241684"/>
              <a:gd name="connsiteX6" fmla="*/ 321938 w 455793"/>
              <a:gd name="connsiteY6" fmla="*/ 93169 h 1241684"/>
              <a:gd name="connsiteX7" fmla="*/ 226327 w 455793"/>
              <a:gd name="connsiteY7" fmla="*/ 33 h 1241684"/>
              <a:gd name="connsiteX8" fmla="*/ 130269 w 455793"/>
              <a:gd name="connsiteY8" fmla="*/ 91049 h 1241684"/>
              <a:gd name="connsiteX9" fmla="*/ 130240 w 455793"/>
              <a:gd name="connsiteY9" fmla="*/ 93169 h 1241684"/>
              <a:gd name="connsiteX10" fmla="*/ 175144 w 455793"/>
              <a:gd name="connsiteY10" fmla="*/ 184688 h 1241684"/>
              <a:gd name="connsiteX11" fmla="*/ 182089 w 455793"/>
              <a:gd name="connsiteY11" fmla="*/ 195047 h 1241684"/>
              <a:gd name="connsiteX12" fmla="*/ 182089 w 455793"/>
              <a:gd name="connsiteY12" fmla="*/ 205121 h 1241684"/>
              <a:gd name="connsiteX13" fmla="*/ 165250 w 455793"/>
              <a:gd name="connsiteY13" fmla="*/ 224889 h 1241684"/>
              <a:gd name="connsiteX14" fmla="*/ 77060 w 455793"/>
              <a:gd name="connsiteY14" fmla="*/ 249693 h 1241684"/>
              <a:gd name="connsiteX15" fmla="*/ 0 w 455793"/>
              <a:gd name="connsiteY15" fmla="*/ 409163 h 1241684"/>
              <a:gd name="connsiteX16" fmla="*/ 1522 w 455793"/>
              <a:gd name="connsiteY16" fmla="*/ 685623 h 1241684"/>
              <a:gd name="connsiteX17" fmla="*/ 1522 w 455793"/>
              <a:gd name="connsiteY17" fmla="*/ 685623 h 1241684"/>
              <a:gd name="connsiteX18" fmla="*/ 1522 w 455793"/>
              <a:gd name="connsiteY18" fmla="*/ 685623 h 1241684"/>
              <a:gd name="connsiteX19" fmla="*/ 40052 w 455793"/>
              <a:gd name="connsiteY19" fmla="*/ 724112 h 1241684"/>
              <a:gd name="connsiteX20" fmla="*/ 78582 w 455793"/>
              <a:gd name="connsiteY20" fmla="*/ 685623 h 1241684"/>
              <a:gd name="connsiteX21" fmla="*/ 78582 w 455793"/>
              <a:gd name="connsiteY21" fmla="*/ 685623 h 1241684"/>
              <a:gd name="connsiteX22" fmla="*/ 78582 w 455793"/>
              <a:gd name="connsiteY22" fmla="*/ 685623 h 1241684"/>
              <a:gd name="connsiteX23" fmla="*/ 83339 w 455793"/>
              <a:gd name="connsiteY23" fmla="*/ 467040 h 1241684"/>
              <a:gd name="connsiteX24" fmla="*/ 98656 w 455793"/>
              <a:gd name="connsiteY24" fmla="*/ 419522 h 1241684"/>
              <a:gd name="connsiteX25" fmla="*/ 107027 w 455793"/>
              <a:gd name="connsiteY25" fmla="*/ 1183896 h 1241684"/>
              <a:gd name="connsiteX26" fmla="*/ 147936 w 455793"/>
              <a:gd name="connsiteY26" fmla="*/ 1240918 h 1241684"/>
              <a:gd name="connsiteX27" fmla="*/ 199309 w 455793"/>
              <a:gd name="connsiteY27" fmla="*/ 1186937 h 1241684"/>
              <a:gd name="connsiteX28" fmla="*/ 208822 w 455793"/>
              <a:gd name="connsiteY28" fmla="*/ 745020 h 1241684"/>
              <a:gd name="connsiteX29" fmla="*/ 228706 w 455793"/>
              <a:gd name="connsiteY29" fmla="*/ 725443 h 1241684"/>
              <a:gd name="connsiteX30" fmla="*/ 228706 w 455793"/>
              <a:gd name="connsiteY30" fmla="*/ 725443 h 1241684"/>
              <a:gd name="connsiteX31" fmla="*/ 248589 w 455793"/>
              <a:gd name="connsiteY31" fmla="*/ 745020 h 1241684"/>
              <a:gd name="connsiteX32" fmla="*/ 258102 w 455793"/>
              <a:gd name="connsiteY32" fmla="*/ 1184371 h 1241684"/>
              <a:gd name="connsiteX33" fmla="*/ 297964 w 455793"/>
              <a:gd name="connsiteY33" fmla="*/ 1241393 h 1241684"/>
              <a:gd name="connsiteX34" fmla="*/ 346483 w 455793"/>
              <a:gd name="connsiteY34" fmla="*/ 1187413 h 1241684"/>
              <a:gd name="connsiteX35" fmla="*/ 358661 w 455793"/>
              <a:gd name="connsiteY35" fmla="*/ 420472 h 1241684"/>
              <a:gd name="connsiteX36" fmla="*/ 374168 w 455793"/>
              <a:gd name="connsiteY36" fmla="*/ 464854 h 1241684"/>
              <a:gd name="connsiteX37" fmla="*/ 378639 w 455793"/>
              <a:gd name="connsiteY37" fmla="*/ 686288 h 1241684"/>
              <a:gd name="connsiteX38" fmla="*/ 378639 w 455793"/>
              <a:gd name="connsiteY38" fmla="*/ 686288 h 1241684"/>
              <a:gd name="connsiteX39" fmla="*/ 378639 w 455793"/>
              <a:gd name="connsiteY39" fmla="*/ 686288 h 1241684"/>
              <a:gd name="connsiteX40" fmla="*/ 419128 w 455793"/>
              <a:gd name="connsiteY40" fmla="*/ 722915 h 1241684"/>
              <a:gd name="connsiteX41" fmla="*/ 455794 w 455793"/>
              <a:gd name="connsiteY41" fmla="*/ 686288 h 1241684"/>
              <a:gd name="connsiteX42" fmla="*/ 455794 w 455793"/>
              <a:gd name="connsiteY42" fmla="*/ 686288 h 1241684"/>
              <a:gd name="connsiteX43" fmla="*/ 455794 w 455793"/>
              <a:gd name="connsiteY43" fmla="*/ 686288 h 12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793" h="1241684">
                <a:moveTo>
                  <a:pt x="453796" y="392817"/>
                </a:moveTo>
                <a:cubicBezTo>
                  <a:pt x="453796" y="289513"/>
                  <a:pt x="429156" y="269270"/>
                  <a:pt x="373026" y="243801"/>
                </a:cubicBezTo>
                <a:cubicBezTo>
                  <a:pt x="347168" y="233698"/>
                  <a:pt x="320007" y="227302"/>
                  <a:pt x="292351" y="224793"/>
                </a:cubicBezTo>
                <a:cubicBezTo>
                  <a:pt x="282362" y="223548"/>
                  <a:pt x="274865" y="215081"/>
                  <a:pt x="274846" y="205026"/>
                </a:cubicBezTo>
                <a:lnTo>
                  <a:pt x="274846" y="193431"/>
                </a:lnTo>
                <a:cubicBezTo>
                  <a:pt x="274960" y="189060"/>
                  <a:pt x="277291" y="185049"/>
                  <a:pt x="281030" y="182787"/>
                </a:cubicBezTo>
                <a:cubicBezTo>
                  <a:pt x="310617" y="163780"/>
                  <a:pt x="321938" y="123105"/>
                  <a:pt x="321938" y="93169"/>
                </a:cubicBezTo>
                <a:cubicBezTo>
                  <a:pt x="321938" y="34626"/>
                  <a:pt x="274371" y="33"/>
                  <a:pt x="226327" y="33"/>
                </a:cubicBezTo>
                <a:cubicBezTo>
                  <a:pt x="174640" y="-1335"/>
                  <a:pt x="131639" y="39416"/>
                  <a:pt x="130269" y="91049"/>
                </a:cubicBezTo>
                <a:cubicBezTo>
                  <a:pt x="130250" y="91753"/>
                  <a:pt x="130240" y="92465"/>
                  <a:pt x="130240" y="93169"/>
                </a:cubicBezTo>
                <a:cubicBezTo>
                  <a:pt x="130240" y="124911"/>
                  <a:pt x="143560" y="165966"/>
                  <a:pt x="175144" y="184688"/>
                </a:cubicBezTo>
                <a:cubicBezTo>
                  <a:pt x="179092" y="186712"/>
                  <a:pt x="181718" y="190628"/>
                  <a:pt x="182089" y="195047"/>
                </a:cubicBezTo>
                <a:lnTo>
                  <a:pt x="182089" y="205121"/>
                </a:lnTo>
                <a:cubicBezTo>
                  <a:pt x="182080" y="214938"/>
                  <a:pt x="174954" y="223311"/>
                  <a:pt x="165250" y="224889"/>
                </a:cubicBezTo>
                <a:cubicBezTo>
                  <a:pt x="135102" y="230211"/>
                  <a:pt x="105562" y="238517"/>
                  <a:pt x="77060" y="249693"/>
                </a:cubicBezTo>
                <a:cubicBezTo>
                  <a:pt x="22071" y="274402"/>
                  <a:pt x="0" y="310516"/>
                  <a:pt x="0" y="409163"/>
                </a:cubicBezTo>
                <a:lnTo>
                  <a:pt x="1522" y="685623"/>
                </a:lnTo>
                <a:lnTo>
                  <a:pt x="1522" y="685623"/>
                </a:lnTo>
                <a:lnTo>
                  <a:pt x="1522" y="685623"/>
                </a:lnTo>
                <a:cubicBezTo>
                  <a:pt x="1522" y="706882"/>
                  <a:pt x="18770" y="724112"/>
                  <a:pt x="40052" y="724112"/>
                </a:cubicBezTo>
                <a:cubicBezTo>
                  <a:pt x="61334" y="724112"/>
                  <a:pt x="78582" y="706882"/>
                  <a:pt x="78582" y="685623"/>
                </a:cubicBezTo>
                <a:lnTo>
                  <a:pt x="78582" y="685623"/>
                </a:lnTo>
                <a:lnTo>
                  <a:pt x="78582" y="685623"/>
                </a:lnTo>
                <a:lnTo>
                  <a:pt x="83339" y="467040"/>
                </a:lnTo>
                <a:cubicBezTo>
                  <a:pt x="83339" y="442141"/>
                  <a:pt x="89427" y="426080"/>
                  <a:pt x="98656" y="419522"/>
                </a:cubicBezTo>
                <a:lnTo>
                  <a:pt x="107027" y="1183896"/>
                </a:lnTo>
                <a:cubicBezTo>
                  <a:pt x="107027" y="1212407"/>
                  <a:pt x="119395" y="1237592"/>
                  <a:pt x="147936" y="1240918"/>
                </a:cubicBezTo>
                <a:cubicBezTo>
                  <a:pt x="180662" y="1244244"/>
                  <a:pt x="199309" y="1218680"/>
                  <a:pt x="199309" y="1186937"/>
                </a:cubicBezTo>
                <a:lnTo>
                  <a:pt x="208822" y="745020"/>
                </a:lnTo>
                <a:cubicBezTo>
                  <a:pt x="208927" y="734139"/>
                  <a:pt x="217813" y="725386"/>
                  <a:pt x="228706" y="725443"/>
                </a:cubicBezTo>
                <a:lnTo>
                  <a:pt x="228706" y="725443"/>
                </a:lnTo>
                <a:cubicBezTo>
                  <a:pt x="239599" y="725386"/>
                  <a:pt x="248484" y="734139"/>
                  <a:pt x="248589" y="745020"/>
                </a:cubicBezTo>
                <a:lnTo>
                  <a:pt x="258102" y="1184371"/>
                </a:lnTo>
                <a:cubicBezTo>
                  <a:pt x="258102" y="1212882"/>
                  <a:pt x="269519" y="1238067"/>
                  <a:pt x="297964" y="1241393"/>
                </a:cubicBezTo>
                <a:cubicBezTo>
                  <a:pt x="330786" y="1244719"/>
                  <a:pt x="346483" y="1219155"/>
                  <a:pt x="346483" y="1187413"/>
                </a:cubicBezTo>
                <a:lnTo>
                  <a:pt x="358661" y="420472"/>
                </a:lnTo>
                <a:cubicBezTo>
                  <a:pt x="365796" y="424749"/>
                  <a:pt x="374168" y="439955"/>
                  <a:pt x="374168" y="464854"/>
                </a:cubicBezTo>
                <a:lnTo>
                  <a:pt x="378639" y="686288"/>
                </a:lnTo>
                <a:lnTo>
                  <a:pt x="378639" y="686288"/>
                </a:lnTo>
                <a:lnTo>
                  <a:pt x="378639" y="686288"/>
                </a:lnTo>
                <a:cubicBezTo>
                  <a:pt x="379695" y="707576"/>
                  <a:pt x="397828" y="723970"/>
                  <a:pt x="419128" y="722915"/>
                </a:cubicBezTo>
                <a:cubicBezTo>
                  <a:pt x="438955" y="721927"/>
                  <a:pt x="454814" y="706093"/>
                  <a:pt x="455794" y="686288"/>
                </a:cubicBezTo>
                <a:cubicBezTo>
                  <a:pt x="455794" y="686288"/>
                  <a:pt x="455794" y="686288"/>
                  <a:pt x="455794" y="686288"/>
                </a:cubicBezTo>
                <a:lnTo>
                  <a:pt x="455794" y="686288"/>
                </a:lnTo>
                <a:close/>
              </a:path>
            </a:pathLst>
          </a:custGeom>
          <a:solidFill>
            <a:schemeClr val="bg1"/>
          </a:solidFill>
          <a:ln w="9508" cap="flat">
            <a:noFill/>
            <a:prstDash val="solid"/>
            <a:miter/>
          </a:ln>
        </p:spPr>
        <p:txBody>
          <a:bodyPr rtlCol="0" anchor="ctr"/>
          <a:lstStyle/>
          <a:p>
            <a:pPr defTabSz="829544">
              <a:buClr>
                <a:srgbClr val="000000"/>
              </a:buClr>
              <a:defRPr/>
            </a:pPr>
            <a:endParaRPr lang="en-US" sz="1622" kern="0">
              <a:solidFill>
                <a:srgbClr val="000000"/>
              </a:solidFill>
              <a:latin typeface="Arial"/>
              <a:cs typeface="Arial"/>
              <a:sym typeface="Arial"/>
            </a:endParaRPr>
          </a:p>
        </p:txBody>
      </p:sp>
      <p:sp>
        <p:nvSpPr>
          <p:cNvPr id="405" name="Freeform 209">
            <a:extLst>
              <a:ext uri="{FF2B5EF4-FFF2-40B4-BE49-F238E27FC236}">
                <a16:creationId xmlns:a16="http://schemas.microsoft.com/office/drawing/2014/main" id="{62AFE82C-D8AD-4F55-9354-96684A9A0C8A}"/>
              </a:ext>
            </a:extLst>
          </p:cNvPr>
          <p:cNvSpPr/>
          <p:nvPr/>
        </p:nvSpPr>
        <p:spPr>
          <a:xfrm>
            <a:off x="5057992" y="1219447"/>
            <a:ext cx="148378" cy="404287"/>
          </a:xfrm>
          <a:custGeom>
            <a:avLst/>
            <a:gdLst>
              <a:gd name="connsiteX0" fmla="*/ 453795 w 455888"/>
              <a:gd name="connsiteY0" fmla="*/ 392817 h 1242160"/>
              <a:gd name="connsiteX1" fmla="*/ 373121 w 455888"/>
              <a:gd name="connsiteY1" fmla="*/ 243801 h 1242160"/>
              <a:gd name="connsiteX2" fmla="*/ 292446 w 455888"/>
              <a:gd name="connsiteY2" fmla="*/ 224793 h 1242160"/>
              <a:gd name="connsiteX3" fmla="*/ 274846 w 455888"/>
              <a:gd name="connsiteY3" fmla="*/ 205026 h 1242160"/>
              <a:gd name="connsiteX4" fmla="*/ 274846 w 455888"/>
              <a:gd name="connsiteY4" fmla="*/ 193431 h 1242160"/>
              <a:gd name="connsiteX5" fmla="*/ 281030 w 455888"/>
              <a:gd name="connsiteY5" fmla="*/ 182787 h 1242160"/>
              <a:gd name="connsiteX6" fmla="*/ 321938 w 455888"/>
              <a:gd name="connsiteY6" fmla="*/ 93169 h 1242160"/>
              <a:gd name="connsiteX7" fmla="*/ 226802 w 455888"/>
              <a:gd name="connsiteY7" fmla="*/ 33 h 1242160"/>
              <a:gd name="connsiteX8" fmla="*/ 130649 w 455888"/>
              <a:gd name="connsiteY8" fmla="*/ 91135 h 1242160"/>
              <a:gd name="connsiteX9" fmla="*/ 130621 w 455888"/>
              <a:gd name="connsiteY9" fmla="*/ 93169 h 1242160"/>
              <a:gd name="connsiteX10" fmla="*/ 175524 w 455888"/>
              <a:gd name="connsiteY10" fmla="*/ 184688 h 1242160"/>
              <a:gd name="connsiteX11" fmla="*/ 182089 w 455888"/>
              <a:gd name="connsiteY11" fmla="*/ 195522 h 1242160"/>
              <a:gd name="connsiteX12" fmla="*/ 182089 w 455888"/>
              <a:gd name="connsiteY12" fmla="*/ 205596 h 1242160"/>
              <a:gd name="connsiteX13" fmla="*/ 165345 w 455888"/>
              <a:gd name="connsiteY13" fmla="*/ 225364 h 1242160"/>
              <a:gd name="connsiteX14" fmla="*/ 77155 w 455888"/>
              <a:gd name="connsiteY14" fmla="*/ 250168 h 1242160"/>
              <a:gd name="connsiteX15" fmla="*/ 0 w 455888"/>
              <a:gd name="connsiteY15" fmla="*/ 409638 h 1242160"/>
              <a:gd name="connsiteX16" fmla="*/ 1617 w 455888"/>
              <a:gd name="connsiteY16" fmla="*/ 686098 h 1242160"/>
              <a:gd name="connsiteX17" fmla="*/ 1617 w 455888"/>
              <a:gd name="connsiteY17" fmla="*/ 686098 h 1242160"/>
              <a:gd name="connsiteX18" fmla="*/ 1617 w 455888"/>
              <a:gd name="connsiteY18" fmla="*/ 686098 h 1242160"/>
              <a:gd name="connsiteX19" fmla="*/ 42107 w 455888"/>
              <a:gd name="connsiteY19" fmla="*/ 722725 h 1242160"/>
              <a:gd name="connsiteX20" fmla="*/ 78772 w 455888"/>
              <a:gd name="connsiteY20" fmla="*/ 686098 h 1242160"/>
              <a:gd name="connsiteX21" fmla="*/ 78772 w 455888"/>
              <a:gd name="connsiteY21" fmla="*/ 686098 h 1242160"/>
              <a:gd name="connsiteX22" fmla="*/ 78772 w 455888"/>
              <a:gd name="connsiteY22" fmla="*/ 686098 h 1242160"/>
              <a:gd name="connsiteX23" fmla="*/ 83529 w 455888"/>
              <a:gd name="connsiteY23" fmla="*/ 467515 h 1242160"/>
              <a:gd name="connsiteX24" fmla="*/ 98845 w 455888"/>
              <a:gd name="connsiteY24" fmla="*/ 419997 h 1242160"/>
              <a:gd name="connsiteX25" fmla="*/ 107217 w 455888"/>
              <a:gd name="connsiteY25" fmla="*/ 1184371 h 1242160"/>
              <a:gd name="connsiteX26" fmla="*/ 148221 w 455888"/>
              <a:gd name="connsiteY26" fmla="*/ 1241393 h 1242160"/>
              <a:gd name="connsiteX27" fmla="*/ 199499 w 455888"/>
              <a:gd name="connsiteY27" fmla="*/ 1187412 h 1242160"/>
              <a:gd name="connsiteX28" fmla="*/ 209012 w 455888"/>
              <a:gd name="connsiteY28" fmla="*/ 745496 h 1242160"/>
              <a:gd name="connsiteX29" fmla="*/ 228800 w 455888"/>
              <a:gd name="connsiteY29" fmla="*/ 725918 h 1242160"/>
              <a:gd name="connsiteX30" fmla="*/ 228896 w 455888"/>
              <a:gd name="connsiteY30" fmla="*/ 725918 h 1242160"/>
              <a:gd name="connsiteX31" fmla="*/ 228896 w 455888"/>
              <a:gd name="connsiteY31" fmla="*/ 725918 h 1242160"/>
              <a:gd name="connsiteX32" fmla="*/ 248683 w 455888"/>
              <a:gd name="connsiteY32" fmla="*/ 745496 h 1242160"/>
              <a:gd name="connsiteX33" fmla="*/ 248683 w 455888"/>
              <a:gd name="connsiteY33" fmla="*/ 745496 h 1242160"/>
              <a:gd name="connsiteX34" fmla="*/ 258197 w 455888"/>
              <a:gd name="connsiteY34" fmla="*/ 1184847 h 1242160"/>
              <a:gd name="connsiteX35" fmla="*/ 298059 w 455888"/>
              <a:gd name="connsiteY35" fmla="*/ 1241868 h 1242160"/>
              <a:gd name="connsiteX36" fmla="*/ 346578 w 455888"/>
              <a:gd name="connsiteY36" fmla="*/ 1187888 h 1242160"/>
              <a:gd name="connsiteX37" fmla="*/ 358660 w 455888"/>
              <a:gd name="connsiteY37" fmla="*/ 420948 h 1242160"/>
              <a:gd name="connsiteX38" fmla="*/ 374167 w 455888"/>
              <a:gd name="connsiteY38" fmla="*/ 465329 h 1242160"/>
              <a:gd name="connsiteX39" fmla="*/ 378734 w 455888"/>
              <a:gd name="connsiteY39" fmla="*/ 686763 h 1242160"/>
              <a:gd name="connsiteX40" fmla="*/ 378734 w 455888"/>
              <a:gd name="connsiteY40" fmla="*/ 686763 h 1242160"/>
              <a:gd name="connsiteX41" fmla="*/ 378734 w 455888"/>
              <a:gd name="connsiteY41" fmla="*/ 686763 h 1242160"/>
              <a:gd name="connsiteX42" fmla="*/ 419223 w 455888"/>
              <a:gd name="connsiteY42" fmla="*/ 723390 h 1242160"/>
              <a:gd name="connsiteX43" fmla="*/ 455889 w 455888"/>
              <a:gd name="connsiteY43" fmla="*/ 686763 h 1242160"/>
              <a:gd name="connsiteX44" fmla="*/ 455889 w 455888"/>
              <a:gd name="connsiteY44" fmla="*/ 686763 h 1242160"/>
              <a:gd name="connsiteX45" fmla="*/ 455889 w 455888"/>
              <a:gd name="connsiteY45" fmla="*/ 686763 h 12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5888" h="1242160">
                <a:moveTo>
                  <a:pt x="453795" y="392817"/>
                </a:moveTo>
                <a:cubicBezTo>
                  <a:pt x="453795" y="289513"/>
                  <a:pt x="429156" y="269270"/>
                  <a:pt x="373121" y="243801"/>
                </a:cubicBezTo>
                <a:cubicBezTo>
                  <a:pt x="347253" y="233727"/>
                  <a:pt x="320092" y="227321"/>
                  <a:pt x="292446" y="224793"/>
                </a:cubicBezTo>
                <a:cubicBezTo>
                  <a:pt x="282447" y="223548"/>
                  <a:pt x="274912" y="215090"/>
                  <a:pt x="274846" y="205026"/>
                </a:cubicBezTo>
                <a:lnTo>
                  <a:pt x="274846" y="193431"/>
                </a:lnTo>
                <a:cubicBezTo>
                  <a:pt x="274960" y="189060"/>
                  <a:pt x="277291" y="185049"/>
                  <a:pt x="281030" y="182787"/>
                </a:cubicBezTo>
                <a:cubicBezTo>
                  <a:pt x="310617" y="163780"/>
                  <a:pt x="321938" y="123105"/>
                  <a:pt x="321938" y="93169"/>
                </a:cubicBezTo>
                <a:cubicBezTo>
                  <a:pt x="321938" y="34626"/>
                  <a:pt x="274370" y="33"/>
                  <a:pt x="226802" y="33"/>
                </a:cubicBezTo>
                <a:cubicBezTo>
                  <a:pt x="175068" y="-1335"/>
                  <a:pt x="132019" y="39454"/>
                  <a:pt x="130649" y="91135"/>
                </a:cubicBezTo>
                <a:cubicBezTo>
                  <a:pt x="130630" y="91819"/>
                  <a:pt x="130621" y="92494"/>
                  <a:pt x="130621" y="93169"/>
                </a:cubicBezTo>
                <a:cubicBezTo>
                  <a:pt x="130621" y="124911"/>
                  <a:pt x="144035" y="165966"/>
                  <a:pt x="175524" y="184688"/>
                </a:cubicBezTo>
                <a:cubicBezTo>
                  <a:pt x="179473" y="186893"/>
                  <a:pt x="181965" y="191008"/>
                  <a:pt x="182089" y="195522"/>
                </a:cubicBezTo>
                <a:lnTo>
                  <a:pt x="182089" y="205596"/>
                </a:lnTo>
                <a:cubicBezTo>
                  <a:pt x="182089" y="215385"/>
                  <a:pt x="175011" y="223739"/>
                  <a:pt x="165345" y="225364"/>
                </a:cubicBezTo>
                <a:cubicBezTo>
                  <a:pt x="135197" y="230676"/>
                  <a:pt x="105648" y="238982"/>
                  <a:pt x="77155" y="250168"/>
                </a:cubicBezTo>
                <a:cubicBezTo>
                  <a:pt x="22166" y="274877"/>
                  <a:pt x="0" y="310991"/>
                  <a:pt x="0" y="409638"/>
                </a:cubicBezTo>
                <a:lnTo>
                  <a:pt x="1617" y="686098"/>
                </a:lnTo>
                <a:lnTo>
                  <a:pt x="1617" y="686098"/>
                </a:lnTo>
                <a:cubicBezTo>
                  <a:pt x="1617" y="686098"/>
                  <a:pt x="1617" y="686098"/>
                  <a:pt x="1617" y="686098"/>
                </a:cubicBezTo>
                <a:cubicBezTo>
                  <a:pt x="2673" y="707386"/>
                  <a:pt x="20806" y="723780"/>
                  <a:pt x="42107" y="722725"/>
                </a:cubicBezTo>
                <a:cubicBezTo>
                  <a:pt x="61933" y="721737"/>
                  <a:pt x="77782" y="705903"/>
                  <a:pt x="78772" y="686098"/>
                </a:cubicBezTo>
                <a:lnTo>
                  <a:pt x="78772" y="686098"/>
                </a:lnTo>
                <a:lnTo>
                  <a:pt x="78772" y="686098"/>
                </a:lnTo>
                <a:lnTo>
                  <a:pt x="83529" y="467515"/>
                </a:lnTo>
                <a:cubicBezTo>
                  <a:pt x="83529" y="442616"/>
                  <a:pt x="89617" y="426555"/>
                  <a:pt x="98845" y="419997"/>
                </a:cubicBezTo>
                <a:lnTo>
                  <a:pt x="107217" y="1184371"/>
                </a:lnTo>
                <a:cubicBezTo>
                  <a:pt x="107217" y="1212882"/>
                  <a:pt x="119680" y="1238067"/>
                  <a:pt x="148221" y="1241393"/>
                </a:cubicBezTo>
                <a:cubicBezTo>
                  <a:pt x="180947" y="1244719"/>
                  <a:pt x="199499" y="1219155"/>
                  <a:pt x="199499" y="1187412"/>
                </a:cubicBezTo>
                <a:lnTo>
                  <a:pt x="209012" y="745496"/>
                </a:lnTo>
                <a:cubicBezTo>
                  <a:pt x="209060" y="734633"/>
                  <a:pt x="217926" y="725861"/>
                  <a:pt x="228800" y="725918"/>
                </a:cubicBezTo>
                <a:cubicBezTo>
                  <a:pt x="228829" y="725918"/>
                  <a:pt x="228867" y="725918"/>
                  <a:pt x="228896" y="725918"/>
                </a:cubicBezTo>
                <a:lnTo>
                  <a:pt x="228896" y="725918"/>
                </a:lnTo>
                <a:cubicBezTo>
                  <a:pt x="239770" y="725861"/>
                  <a:pt x="248627" y="734633"/>
                  <a:pt x="248683" y="745496"/>
                </a:cubicBezTo>
                <a:cubicBezTo>
                  <a:pt x="248683" y="745496"/>
                  <a:pt x="248683" y="745496"/>
                  <a:pt x="248683" y="745496"/>
                </a:cubicBezTo>
                <a:lnTo>
                  <a:pt x="258197" y="1184847"/>
                </a:lnTo>
                <a:cubicBezTo>
                  <a:pt x="258197" y="1213358"/>
                  <a:pt x="269518" y="1238542"/>
                  <a:pt x="298059" y="1241868"/>
                </a:cubicBezTo>
                <a:cubicBezTo>
                  <a:pt x="330785" y="1245195"/>
                  <a:pt x="346578" y="1219630"/>
                  <a:pt x="346578" y="1187888"/>
                </a:cubicBezTo>
                <a:lnTo>
                  <a:pt x="358660" y="420948"/>
                </a:lnTo>
                <a:cubicBezTo>
                  <a:pt x="365890" y="425224"/>
                  <a:pt x="374167" y="440430"/>
                  <a:pt x="374167" y="465329"/>
                </a:cubicBezTo>
                <a:lnTo>
                  <a:pt x="378734" y="686763"/>
                </a:lnTo>
                <a:lnTo>
                  <a:pt x="378734" y="686763"/>
                </a:lnTo>
                <a:cubicBezTo>
                  <a:pt x="378734" y="686763"/>
                  <a:pt x="378734" y="686763"/>
                  <a:pt x="378734" y="686763"/>
                </a:cubicBezTo>
                <a:cubicBezTo>
                  <a:pt x="379790" y="708042"/>
                  <a:pt x="397922" y="724445"/>
                  <a:pt x="419223" y="723390"/>
                </a:cubicBezTo>
                <a:cubicBezTo>
                  <a:pt x="439049" y="722402"/>
                  <a:pt x="454899" y="706569"/>
                  <a:pt x="455889" y="686763"/>
                </a:cubicBezTo>
                <a:lnTo>
                  <a:pt x="455889" y="686763"/>
                </a:lnTo>
                <a:lnTo>
                  <a:pt x="455889" y="686763"/>
                </a:lnTo>
                <a:close/>
              </a:path>
            </a:pathLst>
          </a:custGeom>
          <a:solidFill>
            <a:schemeClr val="bg1"/>
          </a:solidFill>
          <a:ln w="9508" cap="flat">
            <a:noFill/>
            <a:prstDash val="solid"/>
            <a:miter/>
          </a:ln>
        </p:spPr>
        <p:txBody>
          <a:bodyPr rtlCol="0" anchor="ctr"/>
          <a:lstStyle/>
          <a:p>
            <a:pPr defTabSz="829544">
              <a:buClr>
                <a:srgbClr val="000000"/>
              </a:buClr>
              <a:defRPr/>
            </a:pPr>
            <a:endParaRPr lang="en-US" sz="1622" kern="0">
              <a:solidFill>
                <a:srgbClr val="000000"/>
              </a:solidFill>
              <a:latin typeface="Arial"/>
              <a:cs typeface="Arial"/>
              <a:sym typeface="Arial"/>
            </a:endParaRPr>
          </a:p>
        </p:txBody>
      </p:sp>
      <p:sp>
        <p:nvSpPr>
          <p:cNvPr id="409" name="TextBox 408">
            <a:extLst>
              <a:ext uri="{FF2B5EF4-FFF2-40B4-BE49-F238E27FC236}">
                <a16:creationId xmlns:a16="http://schemas.microsoft.com/office/drawing/2014/main" id="{D7196BF6-CDDF-43C5-B7D6-40199D61B707}"/>
              </a:ext>
            </a:extLst>
          </p:cNvPr>
          <p:cNvSpPr txBox="1"/>
          <p:nvPr/>
        </p:nvSpPr>
        <p:spPr>
          <a:xfrm>
            <a:off x="8363431" y="5320656"/>
            <a:ext cx="2467212" cy="594906"/>
          </a:xfrm>
          <a:prstGeom prst="rect">
            <a:avLst/>
          </a:prstGeom>
          <a:noFill/>
        </p:spPr>
        <p:txBody>
          <a:bodyPr wrap="square">
            <a:spAutoFit/>
          </a:bodyPr>
          <a:lstStyle/>
          <a:p>
            <a:pPr algn="ctr" defTabSz="829544">
              <a:buClr>
                <a:srgbClr val="000000"/>
              </a:buClr>
              <a:defRPr/>
            </a:pPr>
            <a:r>
              <a:rPr lang="en-US" sz="1633" b="1" kern="0" dirty="0">
                <a:solidFill>
                  <a:srgbClr val="626666"/>
                </a:solidFill>
                <a:latin typeface="Century Gothic" panose="020B0502020202020204" pitchFamily="34" charset="0"/>
                <a:cs typeface="Arial"/>
                <a:sym typeface="Arial"/>
              </a:rPr>
              <a:t>Recruitment &amp; Onboarding</a:t>
            </a:r>
          </a:p>
        </p:txBody>
      </p:sp>
      <p:grpSp>
        <p:nvGrpSpPr>
          <p:cNvPr id="67" name="Group 66">
            <a:extLst>
              <a:ext uri="{FF2B5EF4-FFF2-40B4-BE49-F238E27FC236}">
                <a16:creationId xmlns:a16="http://schemas.microsoft.com/office/drawing/2014/main" id="{3107EA49-F307-4B21-92B7-AF28AC9CF2AD}"/>
              </a:ext>
            </a:extLst>
          </p:cNvPr>
          <p:cNvGrpSpPr/>
          <p:nvPr/>
        </p:nvGrpSpPr>
        <p:grpSpPr>
          <a:xfrm>
            <a:off x="7762067" y="4131200"/>
            <a:ext cx="2975861" cy="769282"/>
            <a:chOff x="7204602" y="4755528"/>
            <a:chExt cx="3280336" cy="847991"/>
          </a:xfrm>
          <a:solidFill>
            <a:schemeClr val="accent4"/>
          </a:solidFill>
        </p:grpSpPr>
        <p:sp>
          <p:nvSpPr>
            <p:cNvPr id="413" name="Rounded Rectangle 3">
              <a:extLst>
                <a:ext uri="{FF2B5EF4-FFF2-40B4-BE49-F238E27FC236}">
                  <a16:creationId xmlns:a16="http://schemas.microsoft.com/office/drawing/2014/main" id="{1E5EC6AD-35BB-4A9D-995B-1C0C3516EE7E}"/>
                </a:ext>
              </a:extLst>
            </p:cNvPr>
            <p:cNvSpPr/>
            <p:nvPr/>
          </p:nvSpPr>
          <p:spPr>
            <a:xfrm>
              <a:off x="7308786" y="4894956"/>
              <a:ext cx="3163005" cy="638777"/>
            </a:xfrm>
            <a:prstGeom prst="roundRect">
              <a:avLst/>
            </a:prstGeom>
            <a:grp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15" name="TextBox 414">
              <a:extLst>
                <a:ext uri="{FF2B5EF4-FFF2-40B4-BE49-F238E27FC236}">
                  <a16:creationId xmlns:a16="http://schemas.microsoft.com/office/drawing/2014/main" id="{07DDEC93-ECFC-4A85-8C1D-CD2A5220BE6D}"/>
                </a:ext>
              </a:extLst>
            </p:cNvPr>
            <p:cNvSpPr txBox="1"/>
            <p:nvPr/>
          </p:nvSpPr>
          <p:spPr>
            <a:xfrm>
              <a:off x="8035659" y="4868937"/>
              <a:ext cx="2449279" cy="655774"/>
            </a:xfrm>
            <a:prstGeom prst="rect">
              <a:avLst/>
            </a:prstGeom>
            <a:grp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No In Person External Events</a:t>
              </a:r>
            </a:p>
          </p:txBody>
        </p:sp>
        <p:sp>
          <p:nvSpPr>
            <p:cNvPr id="414" name="Oval 413">
              <a:extLst>
                <a:ext uri="{FF2B5EF4-FFF2-40B4-BE49-F238E27FC236}">
                  <a16:creationId xmlns:a16="http://schemas.microsoft.com/office/drawing/2014/main" id="{42BC1B9D-CEF5-4216-B306-21E3879607C2}"/>
                </a:ext>
              </a:extLst>
            </p:cNvPr>
            <p:cNvSpPr/>
            <p:nvPr/>
          </p:nvSpPr>
          <p:spPr>
            <a:xfrm>
              <a:off x="7204602" y="4755528"/>
              <a:ext cx="847991" cy="84799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16" name="Google Shape;11583;p71">
              <a:extLst>
                <a:ext uri="{FF2B5EF4-FFF2-40B4-BE49-F238E27FC236}">
                  <a16:creationId xmlns:a16="http://schemas.microsoft.com/office/drawing/2014/main" id="{49E33886-7D2A-4BB2-B992-ECE1C0E58D1B}"/>
                </a:ext>
              </a:extLst>
            </p:cNvPr>
            <p:cNvSpPr/>
            <p:nvPr/>
          </p:nvSpPr>
          <p:spPr>
            <a:xfrm>
              <a:off x="7310546" y="4953144"/>
              <a:ext cx="596980" cy="4552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solidFill>
                <a:schemeClr val="bg1"/>
              </a:solid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cxnSp>
          <p:nvCxnSpPr>
            <p:cNvPr id="417" name="Straight Connector 416">
              <a:extLst>
                <a:ext uri="{FF2B5EF4-FFF2-40B4-BE49-F238E27FC236}">
                  <a16:creationId xmlns:a16="http://schemas.microsoft.com/office/drawing/2014/main" id="{77970C5E-DB6E-4359-81D4-488C4E7576C8}"/>
                </a:ext>
              </a:extLst>
            </p:cNvPr>
            <p:cNvCxnSpPr/>
            <p:nvPr/>
          </p:nvCxnSpPr>
          <p:spPr>
            <a:xfrm>
              <a:off x="7316327" y="4879934"/>
              <a:ext cx="599621" cy="599621"/>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8" name="Oval 337">
            <a:extLst>
              <a:ext uri="{FF2B5EF4-FFF2-40B4-BE49-F238E27FC236}">
                <a16:creationId xmlns:a16="http://schemas.microsoft.com/office/drawing/2014/main" id="{309C237B-1380-442A-8735-F4AFA23E1C19}"/>
              </a:ext>
            </a:extLst>
          </p:cNvPr>
          <p:cNvSpPr/>
          <p:nvPr/>
        </p:nvSpPr>
        <p:spPr>
          <a:xfrm>
            <a:off x="7718111" y="5201407"/>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423" name="Google Shape;11199;p71">
            <a:extLst>
              <a:ext uri="{FF2B5EF4-FFF2-40B4-BE49-F238E27FC236}">
                <a16:creationId xmlns:a16="http://schemas.microsoft.com/office/drawing/2014/main" id="{16B82D8C-C540-4E8E-B94C-E326923E8D0E}"/>
              </a:ext>
            </a:extLst>
          </p:cNvPr>
          <p:cNvGrpSpPr/>
          <p:nvPr/>
        </p:nvGrpSpPr>
        <p:grpSpPr>
          <a:xfrm>
            <a:off x="7827282" y="5273317"/>
            <a:ext cx="591073" cy="591665"/>
            <a:chOff x="3094217" y="1976585"/>
            <a:chExt cx="350198" cy="350548"/>
          </a:xfrm>
          <a:solidFill>
            <a:schemeClr val="bg1"/>
          </a:solidFill>
        </p:grpSpPr>
        <p:sp>
          <p:nvSpPr>
            <p:cNvPr id="424" name="Google Shape;11200;p71">
              <a:extLst>
                <a:ext uri="{FF2B5EF4-FFF2-40B4-BE49-F238E27FC236}">
                  <a16:creationId xmlns:a16="http://schemas.microsoft.com/office/drawing/2014/main" id="{452BABA8-DE32-4CC1-8A52-F691509ECF9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5" name="Google Shape;11201;p71">
              <a:extLst>
                <a:ext uri="{FF2B5EF4-FFF2-40B4-BE49-F238E27FC236}">
                  <a16:creationId xmlns:a16="http://schemas.microsoft.com/office/drawing/2014/main" id="{C459FD5A-4BCC-4C94-BB94-9CEEF5689A3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6" name="Google Shape;11202;p71">
              <a:extLst>
                <a:ext uri="{FF2B5EF4-FFF2-40B4-BE49-F238E27FC236}">
                  <a16:creationId xmlns:a16="http://schemas.microsoft.com/office/drawing/2014/main" id="{CC87753F-D306-4E8F-89C1-BA929AFA5CD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7" name="Google Shape;11203;p71">
              <a:extLst>
                <a:ext uri="{FF2B5EF4-FFF2-40B4-BE49-F238E27FC236}">
                  <a16:creationId xmlns:a16="http://schemas.microsoft.com/office/drawing/2014/main" id="{3A7731A6-594F-4E3F-B218-7BDADA8F9412}"/>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8" name="Google Shape;11204;p71">
              <a:extLst>
                <a:ext uri="{FF2B5EF4-FFF2-40B4-BE49-F238E27FC236}">
                  <a16:creationId xmlns:a16="http://schemas.microsoft.com/office/drawing/2014/main" id="{0185BE04-C659-461A-A9A3-41255CEA166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9" name="Google Shape;11205;p71">
              <a:extLst>
                <a:ext uri="{FF2B5EF4-FFF2-40B4-BE49-F238E27FC236}">
                  <a16:creationId xmlns:a16="http://schemas.microsoft.com/office/drawing/2014/main" id="{4C404E24-57EF-4A55-A1C9-19AB3174C5F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0" name="Google Shape;11206;p71">
              <a:extLst>
                <a:ext uri="{FF2B5EF4-FFF2-40B4-BE49-F238E27FC236}">
                  <a16:creationId xmlns:a16="http://schemas.microsoft.com/office/drawing/2014/main" id="{07216BBA-4E9F-4C20-A9EF-1ACA76B9C97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1" name="Google Shape;11207;p71">
              <a:extLst>
                <a:ext uri="{FF2B5EF4-FFF2-40B4-BE49-F238E27FC236}">
                  <a16:creationId xmlns:a16="http://schemas.microsoft.com/office/drawing/2014/main" id="{F8448F34-D900-4EFF-B779-891BFD39A10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2" name="Google Shape;11208;p71">
              <a:extLst>
                <a:ext uri="{FF2B5EF4-FFF2-40B4-BE49-F238E27FC236}">
                  <a16:creationId xmlns:a16="http://schemas.microsoft.com/office/drawing/2014/main" id="{C55A1D37-75A5-4099-BB96-A88BE32B63EA}"/>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3" name="Google Shape;11209;p71">
              <a:extLst>
                <a:ext uri="{FF2B5EF4-FFF2-40B4-BE49-F238E27FC236}">
                  <a16:creationId xmlns:a16="http://schemas.microsoft.com/office/drawing/2014/main" id="{B2A40238-4FE2-47D2-89C2-29F50C23D24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4" name="Google Shape;11210;p71">
              <a:extLst>
                <a:ext uri="{FF2B5EF4-FFF2-40B4-BE49-F238E27FC236}">
                  <a16:creationId xmlns:a16="http://schemas.microsoft.com/office/drawing/2014/main" id="{6EE4311E-3DEF-46BB-83EE-C5426B0301DC}"/>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5" name="Google Shape;11211;p71">
              <a:extLst>
                <a:ext uri="{FF2B5EF4-FFF2-40B4-BE49-F238E27FC236}">
                  <a16:creationId xmlns:a16="http://schemas.microsoft.com/office/drawing/2014/main" id="{DED9E648-A810-4D9A-A181-57E72C9B9907}"/>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6" name="Google Shape;11212;p71">
              <a:extLst>
                <a:ext uri="{FF2B5EF4-FFF2-40B4-BE49-F238E27FC236}">
                  <a16:creationId xmlns:a16="http://schemas.microsoft.com/office/drawing/2014/main" id="{942125CC-09E2-4DFB-9D0E-6E1D8AB5E60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445" name="Rounded Rectangle 3">
            <a:extLst>
              <a:ext uri="{FF2B5EF4-FFF2-40B4-BE49-F238E27FC236}">
                <a16:creationId xmlns:a16="http://schemas.microsoft.com/office/drawing/2014/main" id="{7D1FBDE9-D2FE-46BC-9DF5-3F88A2BEBD8F}"/>
              </a:ext>
            </a:extLst>
          </p:cNvPr>
          <p:cNvSpPr/>
          <p:nvPr/>
        </p:nvSpPr>
        <p:spPr>
          <a:xfrm>
            <a:off x="4673321" y="2515749"/>
            <a:ext cx="2869421" cy="1221394"/>
          </a:xfrm>
          <a:prstGeom prst="round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46" name="Oval 445">
            <a:extLst>
              <a:ext uri="{FF2B5EF4-FFF2-40B4-BE49-F238E27FC236}">
                <a16:creationId xmlns:a16="http://schemas.microsoft.com/office/drawing/2014/main" id="{EB6C83D0-8755-4C06-A29D-623013209A7F}"/>
              </a:ext>
            </a:extLst>
          </p:cNvPr>
          <p:cNvSpPr/>
          <p:nvPr/>
        </p:nvSpPr>
        <p:spPr>
          <a:xfrm>
            <a:off x="4569523" y="2441892"/>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48" name="TextBox 447">
            <a:extLst>
              <a:ext uri="{FF2B5EF4-FFF2-40B4-BE49-F238E27FC236}">
                <a16:creationId xmlns:a16="http://schemas.microsoft.com/office/drawing/2014/main" id="{CD60BD44-3DBB-48A5-932A-07FE9BB405DE}"/>
              </a:ext>
            </a:extLst>
          </p:cNvPr>
          <p:cNvSpPr txBox="1"/>
          <p:nvPr/>
        </p:nvSpPr>
        <p:spPr>
          <a:xfrm>
            <a:off x="5337966" y="2591090"/>
            <a:ext cx="2238725" cy="343620"/>
          </a:xfrm>
          <a:prstGeom prst="rect">
            <a:avLst/>
          </a:prstGeom>
          <a:noFill/>
        </p:spPr>
        <p:txBody>
          <a:bodyPr wrap="square">
            <a:spAutoFit/>
          </a:bodyPr>
          <a:lstStyle/>
          <a:p>
            <a:pPr defTabSz="829544">
              <a:buClr>
                <a:srgbClr val="000000"/>
              </a:buClr>
              <a:defRPr/>
            </a:pPr>
            <a:r>
              <a:rPr lang="en-US" sz="1633" b="1" kern="0">
                <a:solidFill>
                  <a:srgbClr val="626666"/>
                </a:solidFill>
                <a:latin typeface="Century Gothic" panose="020B0502020202020204" pitchFamily="34" charset="0"/>
                <a:cs typeface="Arial"/>
                <a:sym typeface="Arial"/>
              </a:rPr>
              <a:t>Client Transport</a:t>
            </a:r>
          </a:p>
        </p:txBody>
      </p:sp>
      <p:sp>
        <p:nvSpPr>
          <p:cNvPr id="458" name="TextBox 457">
            <a:extLst>
              <a:ext uri="{FF2B5EF4-FFF2-40B4-BE49-F238E27FC236}">
                <a16:creationId xmlns:a16="http://schemas.microsoft.com/office/drawing/2014/main" id="{E38E75F9-FE0E-4A8A-A7C1-08499FF16BEA}"/>
              </a:ext>
            </a:extLst>
          </p:cNvPr>
          <p:cNvSpPr txBox="1"/>
          <p:nvPr/>
        </p:nvSpPr>
        <p:spPr>
          <a:xfrm>
            <a:off x="4755198" y="2975018"/>
            <a:ext cx="2794769" cy="678647"/>
          </a:xfrm>
          <a:prstGeom prst="rect">
            <a:avLst/>
          </a:prstGeom>
          <a:noFill/>
        </p:spPr>
        <p:txBody>
          <a:bodyPr wrap="square">
            <a:spAutoFit/>
          </a:bodyPr>
          <a:lstStyle/>
          <a:p>
            <a:pPr indent="483900" defTabSz="829544">
              <a:spcAft>
                <a:spcPts val="544"/>
              </a:spcAft>
              <a:buClr>
                <a:srgbClr val="EDC800"/>
              </a:buClr>
              <a:defRPr/>
            </a:pPr>
            <a:r>
              <a:rPr lang="en-US" sz="1270" kern="0">
                <a:solidFill>
                  <a:srgbClr val="626666"/>
                </a:solidFill>
                <a:latin typeface="Century Gothic" panose="020B0502020202020204" pitchFamily="34" charset="0"/>
                <a:cs typeface="Arial"/>
                <a:sym typeface="Arial"/>
              </a:rPr>
              <a:t>Client preferably in </a:t>
            </a:r>
            <a:r>
              <a:rPr lang="en-US" sz="1270" b="1" kern="0">
                <a:solidFill>
                  <a:srgbClr val="EDC800"/>
                </a:solidFill>
                <a:latin typeface="Century Gothic" panose="020B0502020202020204" pitchFamily="34" charset="0"/>
                <a:cs typeface="Arial"/>
                <a:sym typeface="Arial"/>
              </a:rPr>
              <a:t>back</a:t>
            </a:r>
            <a:r>
              <a:rPr lang="en-US" sz="1270" kern="0">
                <a:solidFill>
                  <a:srgbClr val="626666"/>
                </a:solidFill>
                <a:latin typeface="Century Gothic" panose="020B0502020202020204" pitchFamily="34" charset="0"/>
                <a:cs typeface="Arial"/>
                <a:sym typeface="Arial"/>
              </a:rPr>
              <a:t> of vehicle, everyone wearing </a:t>
            </a:r>
            <a:r>
              <a:rPr lang="en-US" sz="1270" b="1" kern="0">
                <a:solidFill>
                  <a:srgbClr val="EDC800"/>
                </a:solidFill>
                <a:latin typeface="Century Gothic" panose="020B0502020202020204" pitchFamily="34" charset="0"/>
                <a:cs typeface="Arial"/>
                <a:sym typeface="Arial"/>
              </a:rPr>
              <a:t>masks</a:t>
            </a:r>
            <a:r>
              <a:rPr lang="en-US" sz="1270" kern="0">
                <a:solidFill>
                  <a:srgbClr val="626666"/>
                </a:solidFill>
                <a:latin typeface="Century Gothic" panose="020B0502020202020204" pitchFamily="34" charset="0"/>
                <a:cs typeface="Arial"/>
                <a:sym typeface="Arial"/>
              </a:rPr>
              <a:t> </a:t>
            </a:r>
            <a:r>
              <a:rPr lang="en-US" sz="1270" b="1" kern="0">
                <a:solidFill>
                  <a:srgbClr val="EDC800"/>
                </a:solidFill>
                <a:latin typeface="Century Gothic" panose="020B0502020202020204" pitchFamily="34" charset="0"/>
                <a:cs typeface="Arial"/>
                <a:sym typeface="Arial"/>
              </a:rPr>
              <a:t>windows</a:t>
            </a:r>
            <a:r>
              <a:rPr lang="en-US" sz="1270" kern="0">
                <a:solidFill>
                  <a:srgbClr val="626666"/>
                </a:solidFill>
                <a:latin typeface="Century Gothic" panose="020B0502020202020204" pitchFamily="34" charset="0"/>
                <a:cs typeface="Arial"/>
                <a:sym typeface="Arial"/>
              </a:rPr>
              <a:t> open if possible</a:t>
            </a:r>
          </a:p>
        </p:txBody>
      </p:sp>
      <p:grpSp>
        <p:nvGrpSpPr>
          <p:cNvPr id="459" name="Google Shape;10570;p69">
            <a:extLst>
              <a:ext uri="{FF2B5EF4-FFF2-40B4-BE49-F238E27FC236}">
                <a16:creationId xmlns:a16="http://schemas.microsoft.com/office/drawing/2014/main" id="{C4F08399-3952-43AD-81AD-884A1E10F97A}"/>
              </a:ext>
            </a:extLst>
          </p:cNvPr>
          <p:cNvGrpSpPr/>
          <p:nvPr/>
        </p:nvGrpSpPr>
        <p:grpSpPr>
          <a:xfrm>
            <a:off x="4666095" y="2590303"/>
            <a:ext cx="552143" cy="363518"/>
            <a:chOff x="5727616" y="4204699"/>
            <a:chExt cx="440505" cy="290018"/>
          </a:xfrm>
          <a:solidFill>
            <a:schemeClr val="bg1"/>
          </a:solidFill>
        </p:grpSpPr>
        <p:sp>
          <p:nvSpPr>
            <p:cNvPr id="460" name="Google Shape;10571;p69">
              <a:extLst>
                <a:ext uri="{FF2B5EF4-FFF2-40B4-BE49-F238E27FC236}">
                  <a16:creationId xmlns:a16="http://schemas.microsoft.com/office/drawing/2014/main" id="{6CFDE5CF-FA66-499C-9BC0-775F8C7A6F42}"/>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1" name="Google Shape;10572;p69">
              <a:extLst>
                <a:ext uri="{FF2B5EF4-FFF2-40B4-BE49-F238E27FC236}">
                  <a16:creationId xmlns:a16="http://schemas.microsoft.com/office/drawing/2014/main" id="{3D56E1A6-4731-4674-BE79-D33281EB303C}"/>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2" name="Google Shape;10573;p69">
              <a:extLst>
                <a:ext uri="{FF2B5EF4-FFF2-40B4-BE49-F238E27FC236}">
                  <a16:creationId xmlns:a16="http://schemas.microsoft.com/office/drawing/2014/main" id="{801F62DD-F187-4956-8F08-E2E0536F7486}"/>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3" name="Google Shape;10574;p69">
              <a:extLst>
                <a:ext uri="{FF2B5EF4-FFF2-40B4-BE49-F238E27FC236}">
                  <a16:creationId xmlns:a16="http://schemas.microsoft.com/office/drawing/2014/main" id="{3E015E51-C4E3-4524-81E4-A68710405D28}"/>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4" name="Google Shape;10575;p69">
              <a:extLst>
                <a:ext uri="{FF2B5EF4-FFF2-40B4-BE49-F238E27FC236}">
                  <a16:creationId xmlns:a16="http://schemas.microsoft.com/office/drawing/2014/main" id="{FBD4C200-37BD-4141-906C-F618E2148FAA}"/>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5" name="Google Shape;10576;p69">
              <a:extLst>
                <a:ext uri="{FF2B5EF4-FFF2-40B4-BE49-F238E27FC236}">
                  <a16:creationId xmlns:a16="http://schemas.microsoft.com/office/drawing/2014/main" id="{AC2052B1-BB86-4F92-8066-2B94A81769E3}"/>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6" name="Google Shape;10577;p69">
              <a:extLst>
                <a:ext uri="{FF2B5EF4-FFF2-40B4-BE49-F238E27FC236}">
                  <a16:creationId xmlns:a16="http://schemas.microsoft.com/office/drawing/2014/main" id="{49294E19-1085-4D9A-9830-368504B10B6B}"/>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7" name="Google Shape;10578;p69">
              <a:extLst>
                <a:ext uri="{FF2B5EF4-FFF2-40B4-BE49-F238E27FC236}">
                  <a16:creationId xmlns:a16="http://schemas.microsoft.com/office/drawing/2014/main" id="{FC84B625-DB95-40CB-8741-2240AF7104EE}"/>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468" name="Rounded Rectangle 3">
            <a:extLst>
              <a:ext uri="{FF2B5EF4-FFF2-40B4-BE49-F238E27FC236}">
                <a16:creationId xmlns:a16="http://schemas.microsoft.com/office/drawing/2014/main" id="{05D14770-74AB-4DC6-8359-800F4DFB7058}"/>
              </a:ext>
            </a:extLst>
          </p:cNvPr>
          <p:cNvSpPr/>
          <p:nvPr/>
        </p:nvSpPr>
        <p:spPr>
          <a:xfrm>
            <a:off x="7888616" y="3109680"/>
            <a:ext cx="2967575" cy="974421"/>
          </a:xfrm>
          <a:prstGeom prst="roundRect">
            <a:avLst/>
          </a:prstGeom>
          <a:solidFill>
            <a:schemeClr val="bg1"/>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71" name="TextBox 470">
            <a:extLst>
              <a:ext uri="{FF2B5EF4-FFF2-40B4-BE49-F238E27FC236}">
                <a16:creationId xmlns:a16="http://schemas.microsoft.com/office/drawing/2014/main" id="{985A6376-C729-461C-A07E-A63ED964A41F}"/>
              </a:ext>
            </a:extLst>
          </p:cNvPr>
          <p:cNvSpPr txBox="1"/>
          <p:nvPr/>
        </p:nvSpPr>
        <p:spPr>
          <a:xfrm>
            <a:off x="8395490" y="3166870"/>
            <a:ext cx="2318419" cy="861774"/>
          </a:xfrm>
          <a:prstGeom prst="rect">
            <a:avLst/>
          </a:prstGeom>
          <a:noFill/>
        </p:spPr>
        <p:txBody>
          <a:bodyPr wrap="square">
            <a:spAutoFit/>
          </a:bodyPr>
          <a:lstStyle/>
          <a:p>
            <a:pPr algn="ctr" defTabSz="829544">
              <a:buClr>
                <a:srgbClr val="000000"/>
              </a:buClr>
              <a:defRPr/>
            </a:pPr>
            <a:r>
              <a:rPr lang="en-US" sz="1400" b="1" kern="0" dirty="0">
                <a:solidFill>
                  <a:srgbClr val="626666"/>
                </a:solidFill>
                <a:latin typeface="Century Gothic" panose="020B0502020202020204" pitchFamily="34" charset="0"/>
                <a:cs typeface="Arial"/>
                <a:sym typeface="Arial"/>
              </a:rPr>
              <a:t>No Travel unless a carer moving between work locations, or </a:t>
            </a:r>
            <a:r>
              <a:rPr lang="en-US" sz="800" kern="0" dirty="0">
                <a:solidFill>
                  <a:srgbClr val="626666"/>
                </a:solidFill>
                <a:latin typeface="Century Gothic" panose="020B0502020202020204" pitchFamily="34" charset="0"/>
                <a:cs typeface="Arial"/>
                <a:sym typeface="Arial"/>
              </a:rPr>
              <a:t>unless exceptional circumstance with CEO approval</a:t>
            </a:r>
            <a:endParaRPr lang="en-US" sz="1400" kern="0" dirty="0">
              <a:solidFill>
                <a:srgbClr val="626666"/>
              </a:solidFill>
              <a:latin typeface="Century Gothic" panose="020B0502020202020204" pitchFamily="34" charset="0"/>
              <a:cs typeface="Arial"/>
              <a:sym typeface="Arial"/>
            </a:endParaRPr>
          </a:p>
        </p:txBody>
      </p:sp>
      <p:sp>
        <p:nvSpPr>
          <p:cNvPr id="469" name="Oval 468">
            <a:extLst>
              <a:ext uri="{FF2B5EF4-FFF2-40B4-BE49-F238E27FC236}">
                <a16:creationId xmlns:a16="http://schemas.microsoft.com/office/drawing/2014/main" id="{F0C83AA5-A37D-4527-9855-5900D4600104}"/>
              </a:ext>
            </a:extLst>
          </p:cNvPr>
          <p:cNvSpPr/>
          <p:nvPr/>
        </p:nvSpPr>
        <p:spPr>
          <a:xfrm>
            <a:off x="7736636" y="3206058"/>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73" name="Google Shape;10563;p69">
            <a:extLst>
              <a:ext uri="{FF2B5EF4-FFF2-40B4-BE49-F238E27FC236}">
                <a16:creationId xmlns:a16="http://schemas.microsoft.com/office/drawing/2014/main" id="{7337345D-F0CB-484C-B0AC-C5AE3A7F3E6E}"/>
              </a:ext>
            </a:extLst>
          </p:cNvPr>
          <p:cNvSpPr/>
          <p:nvPr/>
        </p:nvSpPr>
        <p:spPr>
          <a:xfrm>
            <a:off x="7837926" y="3422611"/>
            <a:ext cx="617889" cy="404691"/>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4" name="Google Shape;10565;p69">
            <a:extLst>
              <a:ext uri="{FF2B5EF4-FFF2-40B4-BE49-F238E27FC236}">
                <a16:creationId xmlns:a16="http://schemas.microsoft.com/office/drawing/2014/main" id="{AD6D727D-298B-4970-8274-EEC6C12B206C}"/>
              </a:ext>
            </a:extLst>
          </p:cNvPr>
          <p:cNvSpPr/>
          <p:nvPr/>
        </p:nvSpPr>
        <p:spPr>
          <a:xfrm>
            <a:off x="8078106" y="3611736"/>
            <a:ext cx="23530" cy="23530"/>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5" name="Google Shape;10566;p69">
            <a:extLst>
              <a:ext uri="{FF2B5EF4-FFF2-40B4-BE49-F238E27FC236}">
                <a16:creationId xmlns:a16="http://schemas.microsoft.com/office/drawing/2014/main" id="{51747672-8D57-4B68-90EC-9EBE42304016}"/>
              </a:ext>
            </a:extLst>
          </p:cNvPr>
          <p:cNvSpPr/>
          <p:nvPr/>
        </p:nvSpPr>
        <p:spPr>
          <a:xfrm>
            <a:off x="8029370" y="3611736"/>
            <a:ext cx="23530" cy="23530"/>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6" name="Google Shape;10567;p69">
            <a:extLst>
              <a:ext uri="{FF2B5EF4-FFF2-40B4-BE49-F238E27FC236}">
                <a16:creationId xmlns:a16="http://schemas.microsoft.com/office/drawing/2014/main" id="{8EAE45A2-ED92-4541-9C3E-DD14F6F669AC}"/>
              </a:ext>
            </a:extLst>
          </p:cNvPr>
          <p:cNvSpPr/>
          <p:nvPr/>
        </p:nvSpPr>
        <p:spPr>
          <a:xfrm>
            <a:off x="7981227" y="3612279"/>
            <a:ext cx="22938" cy="235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7" name="Google Shape;10568;p69">
            <a:extLst>
              <a:ext uri="{FF2B5EF4-FFF2-40B4-BE49-F238E27FC236}">
                <a16:creationId xmlns:a16="http://schemas.microsoft.com/office/drawing/2014/main" id="{BF657C7E-4BA7-4654-9650-1DE33C9DF8C5}"/>
              </a:ext>
            </a:extLst>
          </p:cNvPr>
          <p:cNvSpPr/>
          <p:nvPr/>
        </p:nvSpPr>
        <p:spPr>
          <a:xfrm>
            <a:off x="7932490" y="3611736"/>
            <a:ext cx="23530" cy="23530"/>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8" name="Google Shape;10569;p69">
            <a:extLst>
              <a:ext uri="{FF2B5EF4-FFF2-40B4-BE49-F238E27FC236}">
                <a16:creationId xmlns:a16="http://schemas.microsoft.com/office/drawing/2014/main" id="{F3F04F79-8745-493A-9E99-21420CE12B0E}"/>
              </a:ext>
            </a:extLst>
          </p:cNvPr>
          <p:cNvSpPr/>
          <p:nvPr/>
        </p:nvSpPr>
        <p:spPr>
          <a:xfrm>
            <a:off x="8282524" y="3611736"/>
            <a:ext cx="23530" cy="23530"/>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cxnSp>
        <p:nvCxnSpPr>
          <p:cNvPr id="479" name="Straight Connector 478">
            <a:extLst>
              <a:ext uri="{FF2B5EF4-FFF2-40B4-BE49-F238E27FC236}">
                <a16:creationId xmlns:a16="http://schemas.microsoft.com/office/drawing/2014/main" id="{D287877D-68AC-46C8-97A5-E5DC80826A18}"/>
              </a:ext>
            </a:extLst>
          </p:cNvPr>
          <p:cNvCxnSpPr>
            <a:stCxn id="469" idx="1"/>
            <a:endCxn id="469" idx="5"/>
          </p:cNvCxnSpPr>
          <p:nvPr/>
        </p:nvCxnSpPr>
        <p:spPr>
          <a:xfrm>
            <a:off x="7849295" y="3318716"/>
            <a:ext cx="543965" cy="543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Rounded Rectangle 3">
            <a:extLst>
              <a:ext uri="{FF2B5EF4-FFF2-40B4-BE49-F238E27FC236}">
                <a16:creationId xmlns:a16="http://schemas.microsoft.com/office/drawing/2014/main" id="{3A38E227-5771-4F16-8A14-0494338C1AF4}"/>
              </a:ext>
            </a:extLst>
          </p:cNvPr>
          <p:cNvSpPr/>
          <p:nvPr/>
        </p:nvSpPr>
        <p:spPr>
          <a:xfrm>
            <a:off x="4673321" y="5291500"/>
            <a:ext cx="2869421" cy="1459792"/>
          </a:xfrm>
          <a:prstGeom prst="roundRect">
            <a:avLst/>
          </a:prstGeom>
          <a:solidFill>
            <a:schemeClr val="bg1"/>
          </a:solidFill>
          <a:ln w="38100">
            <a:solidFill>
              <a:srgbClr val="ED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37" name="Oval 336">
            <a:extLst>
              <a:ext uri="{FF2B5EF4-FFF2-40B4-BE49-F238E27FC236}">
                <a16:creationId xmlns:a16="http://schemas.microsoft.com/office/drawing/2014/main" id="{D2C87EC9-BB58-4F75-8309-8ACECDB37993}"/>
              </a:ext>
            </a:extLst>
          </p:cNvPr>
          <p:cNvSpPr/>
          <p:nvPr/>
        </p:nvSpPr>
        <p:spPr>
          <a:xfrm>
            <a:off x="4517448" y="5257504"/>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437" name="Google Shape;11265;p71">
            <a:extLst>
              <a:ext uri="{FF2B5EF4-FFF2-40B4-BE49-F238E27FC236}">
                <a16:creationId xmlns:a16="http://schemas.microsoft.com/office/drawing/2014/main" id="{B594D8C5-BE13-46A7-8339-5A57764125FD}"/>
              </a:ext>
            </a:extLst>
          </p:cNvPr>
          <p:cNvGrpSpPr/>
          <p:nvPr/>
        </p:nvGrpSpPr>
        <p:grpSpPr>
          <a:xfrm>
            <a:off x="4659547" y="5398886"/>
            <a:ext cx="529970" cy="471387"/>
            <a:chOff x="854261" y="2908813"/>
            <a:chExt cx="377474" cy="335748"/>
          </a:xfrm>
          <a:solidFill>
            <a:schemeClr val="bg1"/>
          </a:solidFill>
        </p:grpSpPr>
        <p:sp>
          <p:nvSpPr>
            <p:cNvPr id="438" name="Google Shape;11266;p71">
              <a:extLst>
                <a:ext uri="{FF2B5EF4-FFF2-40B4-BE49-F238E27FC236}">
                  <a16:creationId xmlns:a16="http://schemas.microsoft.com/office/drawing/2014/main" id="{33079029-22C2-491F-8EEB-35F129A5B330}"/>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9" name="Google Shape;11267;p71">
              <a:extLst>
                <a:ext uri="{FF2B5EF4-FFF2-40B4-BE49-F238E27FC236}">
                  <a16:creationId xmlns:a16="http://schemas.microsoft.com/office/drawing/2014/main" id="{E69DA58A-D360-4D49-B13C-6FC2C439D9A9}"/>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0" name="Google Shape;11268;p71">
              <a:extLst>
                <a:ext uri="{FF2B5EF4-FFF2-40B4-BE49-F238E27FC236}">
                  <a16:creationId xmlns:a16="http://schemas.microsoft.com/office/drawing/2014/main" id="{3B56A15D-C67A-401B-9536-C2D496D6A485}"/>
                </a:ext>
              </a:extLst>
            </p:cNvPr>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1" name="Google Shape;11269;p71">
              <a:extLst>
                <a:ext uri="{FF2B5EF4-FFF2-40B4-BE49-F238E27FC236}">
                  <a16:creationId xmlns:a16="http://schemas.microsoft.com/office/drawing/2014/main" id="{870B3678-B735-4518-93F8-C70B2DF8877A}"/>
                </a:ext>
              </a:extLst>
            </p:cNvPr>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2" name="Google Shape;11270;p71">
              <a:extLst>
                <a:ext uri="{FF2B5EF4-FFF2-40B4-BE49-F238E27FC236}">
                  <a16:creationId xmlns:a16="http://schemas.microsoft.com/office/drawing/2014/main" id="{9F706949-64AD-4CE3-8FEF-44F44403B488}"/>
                </a:ext>
              </a:extLst>
            </p:cNvPr>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443" name="TextBox 442">
            <a:extLst>
              <a:ext uri="{FF2B5EF4-FFF2-40B4-BE49-F238E27FC236}">
                <a16:creationId xmlns:a16="http://schemas.microsoft.com/office/drawing/2014/main" id="{AB071630-F6C8-4FE3-9B22-E62A1F9B64DF}"/>
              </a:ext>
            </a:extLst>
          </p:cNvPr>
          <p:cNvSpPr txBox="1"/>
          <p:nvPr/>
        </p:nvSpPr>
        <p:spPr>
          <a:xfrm>
            <a:off x="4733582" y="5911104"/>
            <a:ext cx="2857734" cy="812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5702" indent="-175702" algn="l" defTabSz="829544">
              <a:spcAft>
                <a:spcPts val="272"/>
              </a:spcAft>
              <a:buClr>
                <a:srgbClr val="EDC8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Only </a:t>
            </a:r>
            <a:r>
              <a:rPr lang="en-US" sz="1179" b="1" kern="0">
                <a:solidFill>
                  <a:srgbClr val="EDC800"/>
                </a:solidFill>
                <a:latin typeface="Century Gothic" panose="020B0502020202020204" pitchFamily="34" charset="0"/>
                <a:sym typeface="Arial"/>
              </a:rPr>
              <a:t>remote learning</a:t>
            </a:r>
          </a:p>
          <a:p>
            <a:pPr marL="175702" indent="-175702" algn="l" defTabSz="829544">
              <a:spcAft>
                <a:spcPts val="272"/>
              </a:spcAft>
              <a:buClr>
                <a:srgbClr val="EDC8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No conference attendance </a:t>
            </a:r>
          </a:p>
          <a:p>
            <a:pPr marL="175702" indent="-175702" algn="l" defTabSz="829544">
              <a:spcAft>
                <a:spcPts val="272"/>
              </a:spcAft>
              <a:buClr>
                <a:srgbClr val="EDC8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Encourage online learning update</a:t>
            </a:r>
          </a:p>
        </p:txBody>
      </p:sp>
      <p:sp>
        <p:nvSpPr>
          <p:cNvPr id="444" name="TextBox 443">
            <a:extLst>
              <a:ext uri="{FF2B5EF4-FFF2-40B4-BE49-F238E27FC236}">
                <a16:creationId xmlns:a16="http://schemas.microsoft.com/office/drawing/2014/main" id="{12B5D592-0E14-46CE-A922-4CAF2032F3AA}"/>
              </a:ext>
            </a:extLst>
          </p:cNvPr>
          <p:cNvSpPr txBox="1"/>
          <p:nvPr/>
        </p:nvSpPr>
        <p:spPr>
          <a:xfrm>
            <a:off x="4992282" y="5334339"/>
            <a:ext cx="2467212" cy="594906"/>
          </a:xfrm>
          <a:prstGeom prst="rect">
            <a:avLst/>
          </a:prstGeom>
          <a:noFill/>
        </p:spPr>
        <p:txBody>
          <a:bodyPr wrap="square">
            <a:spAutoFit/>
          </a:bodyPr>
          <a:lstStyle/>
          <a:p>
            <a:pPr algn="ctr" defTabSz="829544">
              <a:buClr>
                <a:srgbClr val="000000"/>
              </a:buClr>
              <a:defRPr/>
            </a:pPr>
            <a:r>
              <a:rPr lang="en-US" sz="1633" b="1" kern="0" dirty="0">
                <a:solidFill>
                  <a:srgbClr val="626666"/>
                </a:solidFill>
                <a:latin typeface="Century Gothic" panose="020B0502020202020204" pitchFamily="34" charset="0"/>
                <a:cs typeface="Arial"/>
                <a:sym typeface="Arial"/>
              </a:rPr>
              <a:t>Training &amp; Development</a:t>
            </a:r>
          </a:p>
        </p:txBody>
      </p:sp>
      <p:cxnSp>
        <p:nvCxnSpPr>
          <p:cNvPr id="489" name="Straight Connector 488">
            <a:extLst>
              <a:ext uri="{FF2B5EF4-FFF2-40B4-BE49-F238E27FC236}">
                <a16:creationId xmlns:a16="http://schemas.microsoft.com/office/drawing/2014/main" id="{5B7BF3E3-11B3-4619-AA58-329F1739546F}"/>
              </a:ext>
            </a:extLst>
          </p:cNvPr>
          <p:cNvCxnSpPr/>
          <p:nvPr/>
        </p:nvCxnSpPr>
        <p:spPr>
          <a:xfrm>
            <a:off x="4584791" y="5352175"/>
            <a:ext cx="543965" cy="543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9" name="Rounded Rectangle 3">
            <a:extLst>
              <a:ext uri="{FF2B5EF4-FFF2-40B4-BE49-F238E27FC236}">
                <a16:creationId xmlns:a16="http://schemas.microsoft.com/office/drawing/2014/main" id="{87FC6BE7-8066-4912-B939-6A9974EA62A0}"/>
              </a:ext>
            </a:extLst>
          </p:cNvPr>
          <p:cNvSpPr/>
          <p:nvPr/>
        </p:nvSpPr>
        <p:spPr>
          <a:xfrm>
            <a:off x="4661290" y="3910543"/>
            <a:ext cx="2869421" cy="1221394"/>
          </a:xfrm>
          <a:prstGeom prst="round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500" name="TextBox 499">
            <a:extLst>
              <a:ext uri="{FF2B5EF4-FFF2-40B4-BE49-F238E27FC236}">
                <a16:creationId xmlns:a16="http://schemas.microsoft.com/office/drawing/2014/main" id="{AB37B53B-60D2-4712-8DA2-3BA72CADDF69}"/>
              </a:ext>
            </a:extLst>
          </p:cNvPr>
          <p:cNvSpPr txBox="1"/>
          <p:nvPr/>
        </p:nvSpPr>
        <p:spPr>
          <a:xfrm>
            <a:off x="5325935" y="3985884"/>
            <a:ext cx="2238725" cy="343620"/>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Outreach</a:t>
            </a:r>
          </a:p>
        </p:txBody>
      </p:sp>
      <p:sp>
        <p:nvSpPr>
          <p:cNvPr id="501" name="TextBox 500">
            <a:extLst>
              <a:ext uri="{FF2B5EF4-FFF2-40B4-BE49-F238E27FC236}">
                <a16:creationId xmlns:a16="http://schemas.microsoft.com/office/drawing/2014/main" id="{F040B63F-8254-4F99-9BFE-39EF658B764A}"/>
              </a:ext>
            </a:extLst>
          </p:cNvPr>
          <p:cNvSpPr txBox="1"/>
          <p:nvPr/>
        </p:nvSpPr>
        <p:spPr>
          <a:xfrm>
            <a:off x="4796547" y="4209697"/>
            <a:ext cx="2794769" cy="986167"/>
          </a:xfrm>
          <a:prstGeom prst="rect">
            <a:avLst/>
          </a:prstGeom>
          <a:noFill/>
        </p:spPr>
        <p:txBody>
          <a:bodyPr wrap="square">
            <a:spAutoFit/>
          </a:bodyPr>
          <a:lstStyle/>
          <a:p>
            <a:pPr indent="483900" defTabSz="829544">
              <a:spcAft>
                <a:spcPts val="544"/>
              </a:spcAft>
              <a:buClr>
                <a:srgbClr val="EDC800"/>
              </a:buClr>
              <a:defRPr/>
            </a:pPr>
            <a:r>
              <a:rPr lang="en-US" sz="1452" kern="0" dirty="0">
                <a:solidFill>
                  <a:srgbClr val="626666"/>
                </a:solidFill>
                <a:latin typeface="Century Gothic" panose="020B0502020202020204" pitchFamily="34" charset="0"/>
                <a:cs typeface="Arial"/>
                <a:sym typeface="Arial"/>
              </a:rPr>
              <a:t>PPE and distancing must be adhered to </a:t>
            </a:r>
            <a:r>
              <a:rPr lang="en-US" sz="907" kern="0" dirty="0">
                <a:solidFill>
                  <a:srgbClr val="626666"/>
                </a:solidFill>
                <a:latin typeface="Century Gothic" panose="020B0502020202020204" pitchFamily="34" charset="0"/>
                <a:cs typeface="Arial"/>
                <a:sym typeface="Arial"/>
              </a:rPr>
              <a:t> </a:t>
            </a:r>
            <a:r>
              <a:rPr lang="en-US" sz="1452" b="1" kern="0" dirty="0">
                <a:solidFill>
                  <a:srgbClr val="EDC800"/>
                </a:solidFill>
                <a:latin typeface="Century Gothic" panose="020B0502020202020204" pitchFamily="34" charset="0"/>
                <a:cs typeface="Arial"/>
                <a:sym typeface="Wingdings" panose="05000000000000000000" pitchFamily="2" charset="2"/>
              </a:rPr>
              <a:t> Neg RAT </a:t>
            </a:r>
            <a:r>
              <a:rPr lang="en-US" sz="1100" b="1" kern="0" dirty="0">
                <a:solidFill>
                  <a:srgbClr val="EDC800"/>
                </a:solidFill>
                <a:latin typeface="Century Gothic" panose="020B0502020202020204" pitchFamily="34" charset="0"/>
                <a:cs typeface="Arial"/>
                <a:sym typeface="Wingdings" panose="05000000000000000000" pitchFamily="2" charset="2"/>
              </a:rPr>
              <a:t>(when available)</a:t>
            </a:r>
            <a:r>
              <a:rPr lang="en-US" sz="1452" kern="0" dirty="0">
                <a:solidFill>
                  <a:srgbClr val="626666"/>
                </a:solidFill>
                <a:latin typeface="Century Gothic" panose="020B0502020202020204" pitchFamily="34" charset="0"/>
                <a:cs typeface="Arial"/>
                <a:sym typeface="Wingdings" panose="05000000000000000000" pitchFamily="2" charset="2"/>
              </a:rPr>
              <a:t>on day of outreach</a:t>
            </a:r>
            <a:endParaRPr lang="en-US" sz="1452" kern="0" dirty="0">
              <a:solidFill>
                <a:srgbClr val="626666"/>
              </a:solidFill>
              <a:latin typeface="Century Gothic" panose="020B0502020202020204" pitchFamily="34" charset="0"/>
              <a:cs typeface="Arial"/>
              <a:sym typeface="Arial"/>
            </a:endParaRPr>
          </a:p>
        </p:txBody>
      </p:sp>
      <p:sp>
        <p:nvSpPr>
          <p:cNvPr id="503" name="Oval 502">
            <a:extLst>
              <a:ext uri="{FF2B5EF4-FFF2-40B4-BE49-F238E27FC236}">
                <a16:creationId xmlns:a16="http://schemas.microsoft.com/office/drawing/2014/main" id="{F0345506-50D5-4F24-8FF3-075ED55FD9B6}"/>
              </a:ext>
            </a:extLst>
          </p:cNvPr>
          <p:cNvSpPr/>
          <p:nvPr/>
        </p:nvSpPr>
        <p:spPr>
          <a:xfrm>
            <a:off x="4508005" y="3778035"/>
            <a:ext cx="769282" cy="76928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506" name="Google Shape;12027;p72">
            <a:extLst>
              <a:ext uri="{FF2B5EF4-FFF2-40B4-BE49-F238E27FC236}">
                <a16:creationId xmlns:a16="http://schemas.microsoft.com/office/drawing/2014/main" id="{2B63AB79-F49B-474B-A953-713686064232}"/>
              </a:ext>
            </a:extLst>
          </p:cNvPr>
          <p:cNvGrpSpPr/>
          <p:nvPr/>
        </p:nvGrpSpPr>
        <p:grpSpPr>
          <a:xfrm>
            <a:off x="4682027" y="3885240"/>
            <a:ext cx="396702" cy="492276"/>
            <a:chOff x="2665165" y="3360146"/>
            <a:chExt cx="281794" cy="349684"/>
          </a:xfrm>
          <a:solidFill>
            <a:schemeClr val="bg1"/>
          </a:solidFill>
        </p:grpSpPr>
        <p:sp>
          <p:nvSpPr>
            <p:cNvPr id="507" name="Google Shape;12028;p72">
              <a:extLst>
                <a:ext uri="{FF2B5EF4-FFF2-40B4-BE49-F238E27FC236}">
                  <a16:creationId xmlns:a16="http://schemas.microsoft.com/office/drawing/2014/main" id="{F7436CF1-5566-4395-B977-8DCED5D97838}"/>
                </a:ext>
              </a:extLst>
            </p:cNvPr>
            <p:cNvSpPr/>
            <p:nvPr/>
          </p:nvSpPr>
          <p:spPr>
            <a:xfrm>
              <a:off x="2665165" y="3495547"/>
              <a:ext cx="136572" cy="214284"/>
            </a:xfrm>
            <a:custGeom>
              <a:avLst/>
              <a:gdLst/>
              <a:ahLst/>
              <a:cxnLst/>
              <a:rect l="l" t="t" r="r" b="b"/>
              <a:pathLst>
                <a:path w="4311" h="6764" extrusionOk="0">
                  <a:moveTo>
                    <a:pt x="3977" y="4453"/>
                  </a:moveTo>
                  <a:lnTo>
                    <a:pt x="3977" y="5049"/>
                  </a:lnTo>
                  <a:lnTo>
                    <a:pt x="2441" y="5049"/>
                  </a:lnTo>
                  <a:lnTo>
                    <a:pt x="2441" y="4453"/>
                  </a:lnTo>
                  <a:close/>
                  <a:moveTo>
                    <a:pt x="167" y="0"/>
                  </a:moveTo>
                  <a:cubicBezTo>
                    <a:pt x="84" y="0"/>
                    <a:pt x="0" y="72"/>
                    <a:pt x="0" y="167"/>
                  </a:cubicBezTo>
                  <a:lnTo>
                    <a:pt x="0" y="1727"/>
                  </a:lnTo>
                  <a:cubicBezTo>
                    <a:pt x="0" y="1858"/>
                    <a:pt x="84" y="2001"/>
                    <a:pt x="179" y="2072"/>
                  </a:cubicBezTo>
                  <a:lnTo>
                    <a:pt x="1167" y="2751"/>
                  </a:lnTo>
                  <a:cubicBezTo>
                    <a:pt x="1196" y="2770"/>
                    <a:pt x="1230" y="2779"/>
                    <a:pt x="1264" y="2779"/>
                  </a:cubicBezTo>
                  <a:cubicBezTo>
                    <a:pt x="1315" y="2779"/>
                    <a:pt x="1365" y="2758"/>
                    <a:pt x="1393" y="2715"/>
                  </a:cubicBezTo>
                  <a:cubicBezTo>
                    <a:pt x="1429" y="2632"/>
                    <a:pt x="1417" y="2536"/>
                    <a:pt x="1346" y="2489"/>
                  </a:cubicBezTo>
                  <a:lnTo>
                    <a:pt x="357" y="1798"/>
                  </a:lnTo>
                  <a:cubicBezTo>
                    <a:pt x="334" y="1786"/>
                    <a:pt x="322" y="1763"/>
                    <a:pt x="322" y="1727"/>
                  </a:cubicBezTo>
                  <a:lnTo>
                    <a:pt x="322" y="334"/>
                  </a:lnTo>
                  <a:lnTo>
                    <a:pt x="655" y="334"/>
                  </a:lnTo>
                  <a:cubicBezTo>
                    <a:pt x="679" y="334"/>
                    <a:pt x="679" y="346"/>
                    <a:pt x="679" y="346"/>
                  </a:cubicBezTo>
                  <a:lnTo>
                    <a:pt x="679" y="1251"/>
                  </a:lnTo>
                  <a:cubicBezTo>
                    <a:pt x="679" y="1382"/>
                    <a:pt x="750" y="1524"/>
                    <a:pt x="857" y="1596"/>
                  </a:cubicBezTo>
                  <a:lnTo>
                    <a:pt x="2286" y="2560"/>
                  </a:lnTo>
                  <a:cubicBezTo>
                    <a:pt x="2405" y="2656"/>
                    <a:pt x="2548" y="2691"/>
                    <a:pt x="2703" y="2691"/>
                  </a:cubicBezTo>
                  <a:lnTo>
                    <a:pt x="2822" y="2691"/>
                  </a:lnTo>
                  <a:cubicBezTo>
                    <a:pt x="2941" y="2691"/>
                    <a:pt x="3060" y="2656"/>
                    <a:pt x="3143" y="2560"/>
                  </a:cubicBezTo>
                  <a:lnTo>
                    <a:pt x="3191" y="2513"/>
                  </a:lnTo>
                  <a:cubicBezTo>
                    <a:pt x="3251" y="2453"/>
                    <a:pt x="3274" y="2382"/>
                    <a:pt x="3274" y="2298"/>
                  </a:cubicBezTo>
                  <a:cubicBezTo>
                    <a:pt x="3274" y="2203"/>
                    <a:pt x="3239" y="2132"/>
                    <a:pt x="3179" y="2072"/>
                  </a:cubicBezTo>
                  <a:lnTo>
                    <a:pt x="2524" y="1477"/>
                  </a:lnTo>
                  <a:lnTo>
                    <a:pt x="2524" y="1465"/>
                  </a:lnTo>
                  <a:lnTo>
                    <a:pt x="2727" y="1251"/>
                  </a:lnTo>
                  <a:lnTo>
                    <a:pt x="3905" y="2179"/>
                  </a:lnTo>
                  <a:cubicBezTo>
                    <a:pt x="3929" y="2191"/>
                    <a:pt x="3929" y="2215"/>
                    <a:pt x="3929" y="2251"/>
                  </a:cubicBezTo>
                  <a:lnTo>
                    <a:pt x="3929" y="4156"/>
                  </a:lnTo>
                  <a:lnTo>
                    <a:pt x="2643" y="4156"/>
                  </a:lnTo>
                  <a:lnTo>
                    <a:pt x="2643" y="3620"/>
                  </a:lnTo>
                  <a:cubicBezTo>
                    <a:pt x="2643" y="3465"/>
                    <a:pt x="2560" y="3346"/>
                    <a:pt x="2465" y="3263"/>
                  </a:cubicBezTo>
                  <a:lnTo>
                    <a:pt x="1869" y="2846"/>
                  </a:lnTo>
                  <a:cubicBezTo>
                    <a:pt x="1837" y="2828"/>
                    <a:pt x="1804" y="2818"/>
                    <a:pt x="1771" y="2818"/>
                  </a:cubicBezTo>
                  <a:cubicBezTo>
                    <a:pt x="1720" y="2818"/>
                    <a:pt x="1673" y="2842"/>
                    <a:pt x="1643" y="2894"/>
                  </a:cubicBezTo>
                  <a:cubicBezTo>
                    <a:pt x="1596" y="2965"/>
                    <a:pt x="1608" y="3072"/>
                    <a:pt x="1691" y="3108"/>
                  </a:cubicBezTo>
                  <a:lnTo>
                    <a:pt x="2286" y="3525"/>
                  </a:lnTo>
                  <a:cubicBezTo>
                    <a:pt x="2310" y="3548"/>
                    <a:pt x="2322" y="3584"/>
                    <a:pt x="2322" y="3620"/>
                  </a:cubicBezTo>
                  <a:lnTo>
                    <a:pt x="2322" y="4156"/>
                  </a:lnTo>
                  <a:lnTo>
                    <a:pt x="2286" y="4156"/>
                  </a:lnTo>
                  <a:cubicBezTo>
                    <a:pt x="2191" y="4156"/>
                    <a:pt x="2120" y="4227"/>
                    <a:pt x="2120" y="4322"/>
                  </a:cubicBezTo>
                  <a:lnTo>
                    <a:pt x="2120" y="5584"/>
                  </a:lnTo>
                  <a:lnTo>
                    <a:pt x="2120" y="6596"/>
                  </a:lnTo>
                  <a:cubicBezTo>
                    <a:pt x="2120" y="6680"/>
                    <a:pt x="2191" y="6763"/>
                    <a:pt x="2286" y="6763"/>
                  </a:cubicBezTo>
                  <a:lnTo>
                    <a:pt x="2834" y="6763"/>
                  </a:lnTo>
                  <a:cubicBezTo>
                    <a:pt x="2917" y="6763"/>
                    <a:pt x="3001" y="6680"/>
                    <a:pt x="3001" y="6596"/>
                  </a:cubicBezTo>
                  <a:cubicBezTo>
                    <a:pt x="3001" y="6501"/>
                    <a:pt x="2917" y="6430"/>
                    <a:pt x="2834" y="6430"/>
                  </a:cubicBezTo>
                  <a:lnTo>
                    <a:pt x="2429" y="6430"/>
                  </a:lnTo>
                  <a:lnTo>
                    <a:pt x="2429" y="5406"/>
                  </a:lnTo>
                  <a:lnTo>
                    <a:pt x="3965" y="5406"/>
                  </a:lnTo>
                  <a:lnTo>
                    <a:pt x="3965" y="5584"/>
                  </a:lnTo>
                  <a:lnTo>
                    <a:pt x="3965" y="6430"/>
                  </a:lnTo>
                  <a:lnTo>
                    <a:pt x="3477" y="6430"/>
                  </a:lnTo>
                  <a:cubicBezTo>
                    <a:pt x="3382" y="6430"/>
                    <a:pt x="3310" y="6501"/>
                    <a:pt x="3310" y="6596"/>
                  </a:cubicBezTo>
                  <a:cubicBezTo>
                    <a:pt x="3310" y="6680"/>
                    <a:pt x="3382" y="6763"/>
                    <a:pt x="3477" y="6763"/>
                  </a:cubicBezTo>
                  <a:lnTo>
                    <a:pt x="4144" y="6763"/>
                  </a:lnTo>
                  <a:cubicBezTo>
                    <a:pt x="4227" y="6763"/>
                    <a:pt x="4310" y="6680"/>
                    <a:pt x="4310" y="6596"/>
                  </a:cubicBezTo>
                  <a:lnTo>
                    <a:pt x="4310" y="5251"/>
                  </a:lnTo>
                  <a:lnTo>
                    <a:pt x="4286" y="4287"/>
                  </a:lnTo>
                  <a:lnTo>
                    <a:pt x="4286" y="2215"/>
                  </a:lnTo>
                  <a:cubicBezTo>
                    <a:pt x="4286" y="2084"/>
                    <a:pt x="4227" y="1965"/>
                    <a:pt x="4132" y="1894"/>
                  </a:cubicBezTo>
                  <a:lnTo>
                    <a:pt x="2846" y="881"/>
                  </a:lnTo>
                  <a:cubicBezTo>
                    <a:pt x="2818" y="859"/>
                    <a:pt x="2782" y="847"/>
                    <a:pt x="2746" y="847"/>
                  </a:cubicBezTo>
                  <a:cubicBezTo>
                    <a:pt x="2707" y="847"/>
                    <a:pt x="2669" y="862"/>
                    <a:pt x="2643" y="893"/>
                  </a:cubicBezTo>
                  <a:lnTo>
                    <a:pt x="2322" y="1203"/>
                  </a:lnTo>
                  <a:cubicBezTo>
                    <a:pt x="2262" y="1262"/>
                    <a:pt x="2215" y="1358"/>
                    <a:pt x="2215" y="1441"/>
                  </a:cubicBezTo>
                  <a:cubicBezTo>
                    <a:pt x="2215" y="1536"/>
                    <a:pt x="2262" y="1620"/>
                    <a:pt x="2322" y="1679"/>
                  </a:cubicBezTo>
                  <a:lnTo>
                    <a:pt x="2977" y="2275"/>
                  </a:lnTo>
                  <a:lnTo>
                    <a:pt x="2941" y="2322"/>
                  </a:lnTo>
                  <a:cubicBezTo>
                    <a:pt x="2905" y="2358"/>
                    <a:pt x="2882" y="2370"/>
                    <a:pt x="2846" y="2370"/>
                  </a:cubicBezTo>
                  <a:lnTo>
                    <a:pt x="2727" y="2370"/>
                  </a:lnTo>
                  <a:cubicBezTo>
                    <a:pt x="2643" y="2370"/>
                    <a:pt x="2560" y="2334"/>
                    <a:pt x="2489" y="2298"/>
                  </a:cubicBezTo>
                  <a:lnTo>
                    <a:pt x="1060" y="1322"/>
                  </a:lnTo>
                  <a:cubicBezTo>
                    <a:pt x="1024" y="1310"/>
                    <a:pt x="1012" y="1286"/>
                    <a:pt x="1012" y="1251"/>
                  </a:cubicBezTo>
                  <a:lnTo>
                    <a:pt x="1012" y="346"/>
                  </a:lnTo>
                  <a:cubicBezTo>
                    <a:pt x="1012" y="155"/>
                    <a:pt x="869" y="0"/>
                    <a:pt x="679"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508" name="Google Shape;12029;p72">
              <a:extLst>
                <a:ext uri="{FF2B5EF4-FFF2-40B4-BE49-F238E27FC236}">
                  <a16:creationId xmlns:a16="http://schemas.microsoft.com/office/drawing/2014/main" id="{BF188593-27B2-4CA9-8E1B-7BC0C319D3B7}"/>
                </a:ext>
              </a:extLst>
            </p:cNvPr>
            <p:cNvSpPr/>
            <p:nvPr/>
          </p:nvSpPr>
          <p:spPr>
            <a:xfrm>
              <a:off x="2811495" y="3494786"/>
              <a:ext cx="135464" cy="212003"/>
            </a:xfrm>
            <a:custGeom>
              <a:avLst/>
              <a:gdLst/>
              <a:ahLst/>
              <a:cxnLst/>
              <a:rect l="l" t="t" r="r" b="b"/>
              <a:pathLst>
                <a:path w="4276" h="6692" extrusionOk="0">
                  <a:moveTo>
                    <a:pt x="3942" y="322"/>
                  </a:moveTo>
                  <a:lnTo>
                    <a:pt x="3942" y="1727"/>
                  </a:lnTo>
                  <a:lnTo>
                    <a:pt x="3954" y="1727"/>
                  </a:lnTo>
                  <a:cubicBezTo>
                    <a:pt x="3954" y="1751"/>
                    <a:pt x="3942" y="1787"/>
                    <a:pt x="3918" y="1798"/>
                  </a:cubicBezTo>
                  <a:lnTo>
                    <a:pt x="1811" y="3251"/>
                  </a:lnTo>
                  <a:cubicBezTo>
                    <a:pt x="1692" y="3334"/>
                    <a:pt x="1632" y="3465"/>
                    <a:pt x="1632" y="3608"/>
                  </a:cubicBezTo>
                  <a:lnTo>
                    <a:pt x="1632" y="4144"/>
                  </a:lnTo>
                  <a:lnTo>
                    <a:pt x="334" y="4144"/>
                  </a:lnTo>
                  <a:lnTo>
                    <a:pt x="334" y="2239"/>
                  </a:lnTo>
                  <a:cubicBezTo>
                    <a:pt x="334" y="2215"/>
                    <a:pt x="358" y="2179"/>
                    <a:pt x="370" y="2168"/>
                  </a:cubicBezTo>
                  <a:lnTo>
                    <a:pt x="632" y="1965"/>
                  </a:lnTo>
                  <a:lnTo>
                    <a:pt x="1525" y="1251"/>
                  </a:lnTo>
                  <a:lnTo>
                    <a:pt x="1739" y="1453"/>
                  </a:lnTo>
                  <a:lnTo>
                    <a:pt x="1739" y="1465"/>
                  </a:lnTo>
                  <a:lnTo>
                    <a:pt x="1084" y="2060"/>
                  </a:lnTo>
                  <a:cubicBezTo>
                    <a:pt x="1025" y="2120"/>
                    <a:pt x="977" y="2203"/>
                    <a:pt x="977" y="2287"/>
                  </a:cubicBezTo>
                  <a:cubicBezTo>
                    <a:pt x="977" y="2382"/>
                    <a:pt x="1013" y="2453"/>
                    <a:pt x="1072" y="2513"/>
                  </a:cubicBezTo>
                  <a:lnTo>
                    <a:pt x="1108" y="2560"/>
                  </a:lnTo>
                  <a:cubicBezTo>
                    <a:pt x="1203" y="2644"/>
                    <a:pt x="1322" y="2691"/>
                    <a:pt x="1441" y="2691"/>
                  </a:cubicBezTo>
                  <a:lnTo>
                    <a:pt x="1561" y="2691"/>
                  </a:lnTo>
                  <a:cubicBezTo>
                    <a:pt x="1703" y="2691"/>
                    <a:pt x="1858" y="2644"/>
                    <a:pt x="1977" y="2560"/>
                  </a:cubicBezTo>
                  <a:lnTo>
                    <a:pt x="3406" y="1584"/>
                  </a:lnTo>
                  <a:cubicBezTo>
                    <a:pt x="3525" y="1513"/>
                    <a:pt x="3585" y="1382"/>
                    <a:pt x="3585" y="1251"/>
                  </a:cubicBezTo>
                  <a:lnTo>
                    <a:pt x="3585" y="334"/>
                  </a:lnTo>
                  <a:cubicBezTo>
                    <a:pt x="3585" y="322"/>
                    <a:pt x="3597" y="322"/>
                    <a:pt x="3597" y="322"/>
                  </a:cubicBezTo>
                  <a:close/>
                  <a:moveTo>
                    <a:pt x="1858" y="4477"/>
                  </a:moveTo>
                  <a:lnTo>
                    <a:pt x="1858" y="5073"/>
                  </a:lnTo>
                  <a:lnTo>
                    <a:pt x="322" y="5073"/>
                  </a:lnTo>
                  <a:lnTo>
                    <a:pt x="322" y="4477"/>
                  </a:lnTo>
                  <a:close/>
                  <a:moveTo>
                    <a:pt x="1858" y="5382"/>
                  </a:moveTo>
                  <a:lnTo>
                    <a:pt x="1858" y="6406"/>
                  </a:lnTo>
                  <a:lnTo>
                    <a:pt x="322" y="6406"/>
                  </a:lnTo>
                  <a:lnTo>
                    <a:pt x="322" y="5561"/>
                  </a:lnTo>
                  <a:lnTo>
                    <a:pt x="322" y="5382"/>
                  </a:lnTo>
                  <a:close/>
                  <a:moveTo>
                    <a:pt x="3620" y="1"/>
                  </a:moveTo>
                  <a:cubicBezTo>
                    <a:pt x="3418" y="1"/>
                    <a:pt x="3275" y="143"/>
                    <a:pt x="3275" y="334"/>
                  </a:cubicBezTo>
                  <a:lnTo>
                    <a:pt x="3275" y="1251"/>
                  </a:lnTo>
                  <a:cubicBezTo>
                    <a:pt x="3275" y="1275"/>
                    <a:pt x="3263" y="1310"/>
                    <a:pt x="3227" y="1322"/>
                  </a:cubicBezTo>
                  <a:lnTo>
                    <a:pt x="1799" y="2287"/>
                  </a:lnTo>
                  <a:cubicBezTo>
                    <a:pt x="1727" y="2334"/>
                    <a:pt x="1656" y="2358"/>
                    <a:pt x="1561" y="2358"/>
                  </a:cubicBezTo>
                  <a:lnTo>
                    <a:pt x="1441" y="2358"/>
                  </a:lnTo>
                  <a:cubicBezTo>
                    <a:pt x="1418" y="2358"/>
                    <a:pt x="1370" y="2346"/>
                    <a:pt x="1358" y="2322"/>
                  </a:cubicBezTo>
                  <a:lnTo>
                    <a:pt x="1311" y="2275"/>
                  </a:lnTo>
                  <a:lnTo>
                    <a:pt x="1965" y="1679"/>
                  </a:lnTo>
                  <a:cubicBezTo>
                    <a:pt x="2037" y="1620"/>
                    <a:pt x="2073" y="1525"/>
                    <a:pt x="2073" y="1441"/>
                  </a:cubicBezTo>
                  <a:cubicBezTo>
                    <a:pt x="2073" y="1346"/>
                    <a:pt x="2037" y="1263"/>
                    <a:pt x="1965" y="1203"/>
                  </a:cubicBezTo>
                  <a:lnTo>
                    <a:pt x="1656" y="894"/>
                  </a:lnTo>
                  <a:cubicBezTo>
                    <a:pt x="1622" y="860"/>
                    <a:pt x="1577" y="845"/>
                    <a:pt x="1534" y="845"/>
                  </a:cubicBezTo>
                  <a:cubicBezTo>
                    <a:pt x="1500" y="845"/>
                    <a:pt x="1467" y="854"/>
                    <a:pt x="1441" y="870"/>
                  </a:cubicBezTo>
                  <a:lnTo>
                    <a:pt x="429" y="1667"/>
                  </a:lnTo>
                  <a:lnTo>
                    <a:pt x="168" y="1870"/>
                  </a:lnTo>
                  <a:cubicBezTo>
                    <a:pt x="60" y="1941"/>
                    <a:pt x="1" y="2060"/>
                    <a:pt x="1" y="2203"/>
                  </a:cubicBezTo>
                  <a:lnTo>
                    <a:pt x="1" y="4263"/>
                  </a:lnTo>
                  <a:lnTo>
                    <a:pt x="1" y="5192"/>
                  </a:lnTo>
                  <a:lnTo>
                    <a:pt x="1" y="6525"/>
                  </a:lnTo>
                  <a:cubicBezTo>
                    <a:pt x="1" y="6620"/>
                    <a:pt x="72" y="6692"/>
                    <a:pt x="168" y="6692"/>
                  </a:cubicBezTo>
                  <a:lnTo>
                    <a:pt x="2025" y="6692"/>
                  </a:lnTo>
                  <a:cubicBezTo>
                    <a:pt x="2108" y="6692"/>
                    <a:pt x="2192" y="6620"/>
                    <a:pt x="2192" y="6525"/>
                  </a:cubicBezTo>
                  <a:lnTo>
                    <a:pt x="2192" y="5513"/>
                  </a:lnTo>
                  <a:lnTo>
                    <a:pt x="2192" y="4251"/>
                  </a:lnTo>
                  <a:cubicBezTo>
                    <a:pt x="2192" y="4168"/>
                    <a:pt x="2108" y="4084"/>
                    <a:pt x="2025" y="4084"/>
                  </a:cubicBezTo>
                  <a:lnTo>
                    <a:pt x="1953" y="4084"/>
                  </a:lnTo>
                  <a:lnTo>
                    <a:pt x="1953" y="3549"/>
                  </a:lnTo>
                  <a:cubicBezTo>
                    <a:pt x="1953" y="3525"/>
                    <a:pt x="1965" y="3477"/>
                    <a:pt x="1989" y="3465"/>
                  </a:cubicBezTo>
                  <a:lnTo>
                    <a:pt x="4097" y="2001"/>
                  </a:lnTo>
                  <a:cubicBezTo>
                    <a:pt x="4216" y="1929"/>
                    <a:pt x="4275" y="1798"/>
                    <a:pt x="4275" y="1667"/>
                  </a:cubicBezTo>
                  <a:lnTo>
                    <a:pt x="4275" y="96"/>
                  </a:lnTo>
                  <a:cubicBezTo>
                    <a:pt x="4275" y="72"/>
                    <a:pt x="4216" y="1"/>
                    <a:pt x="4120"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509" name="Google Shape;12030;p72">
              <a:extLst>
                <a:ext uri="{FF2B5EF4-FFF2-40B4-BE49-F238E27FC236}">
                  <a16:creationId xmlns:a16="http://schemas.microsoft.com/office/drawing/2014/main" id="{0245DB6F-8B25-437C-BDDB-AF4EEA73CEE4}"/>
                </a:ext>
              </a:extLst>
            </p:cNvPr>
            <p:cNvSpPr/>
            <p:nvPr/>
          </p:nvSpPr>
          <p:spPr>
            <a:xfrm>
              <a:off x="2731915" y="3360146"/>
              <a:ext cx="149403" cy="181812"/>
            </a:xfrm>
            <a:custGeom>
              <a:avLst/>
              <a:gdLst/>
              <a:ahLst/>
              <a:cxnLst/>
              <a:rect l="l" t="t" r="r" b="b"/>
              <a:pathLst>
                <a:path w="4716" h="5739" extrusionOk="0">
                  <a:moveTo>
                    <a:pt x="2358" y="0"/>
                  </a:moveTo>
                  <a:cubicBezTo>
                    <a:pt x="1156" y="0"/>
                    <a:pt x="155" y="893"/>
                    <a:pt x="13" y="2084"/>
                  </a:cubicBezTo>
                  <a:cubicBezTo>
                    <a:pt x="1" y="2179"/>
                    <a:pt x="72" y="2250"/>
                    <a:pt x="143" y="2262"/>
                  </a:cubicBezTo>
                  <a:cubicBezTo>
                    <a:pt x="155" y="2265"/>
                    <a:pt x="166" y="2266"/>
                    <a:pt x="176" y="2266"/>
                  </a:cubicBezTo>
                  <a:cubicBezTo>
                    <a:pt x="255" y="2266"/>
                    <a:pt x="312" y="2194"/>
                    <a:pt x="322" y="2131"/>
                  </a:cubicBezTo>
                  <a:cubicBezTo>
                    <a:pt x="441" y="1107"/>
                    <a:pt x="1322" y="333"/>
                    <a:pt x="2346" y="333"/>
                  </a:cubicBezTo>
                  <a:cubicBezTo>
                    <a:pt x="3477" y="333"/>
                    <a:pt x="4382" y="1250"/>
                    <a:pt x="4382" y="2369"/>
                  </a:cubicBezTo>
                  <a:cubicBezTo>
                    <a:pt x="4382" y="3262"/>
                    <a:pt x="3823" y="4036"/>
                    <a:pt x="2977" y="4322"/>
                  </a:cubicBezTo>
                  <a:cubicBezTo>
                    <a:pt x="2941" y="4334"/>
                    <a:pt x="2894" y="4346"/>
                    <a:pt x="2882" y="4393"/>
                  </a:cubicBezTo>
                  <a:lnTo>
                    <a:pt x="2346" y="5286"/>
                  </a:lnTo>
                  <a:lnTo>
                    <a:pt x="1810" y="4393"/>
                  </a:lnTo>
                  <a:cubicBezTo>
                    <a:pt x="1798" y="4370"/>
                    <a:pt x="1763" y="4334"/>
                    <a:pt x="1727" y="4322"/>
                  </a:cubicBezTo>
                  <a:cubicBezTo>
                    <a:pt x="989" y="4084"/>
                    <a:pt x="477" y="3477"/>
                    <a:pt x="334" y="2727"/>
                  </a:cubicBezTo>
                  <a:cubicBezTo>
                    <a:pt x="323" y="2650"/>
                    <a:pt x="252" y="2594"/>
                    <a:pt x="177" y="2594"/>
                  </a:cubicBezTo>
                  <a:cubicBezTo>
                    <a:pt x="170" y="2594"/>
                    <a:pt x="163" y="2595"/>
                    <a:pt x="155" y="2596"/>
                  </a:cubicBezTo>
                  <a:cubicBezTo>
                    <a:pt x="72" y="2608"/>
                    <a:pt x="13" y="2703"/>
                    <a:pt x="24" y="2774"/>
                  </a:cubicBezTo>
                  <a:cubicBezTo>
                    <a:pt x="179" y="3620"/>
                    <a:pt x="775" y="4322"/>
                    <a:pt x="1572" y="4608"/>
                  </a:cubicBezTo>
                  <a:lnTo>
                    <a:pt x="2215" y="5656"/>
                  </a:lnTo>
                  <a:cubicBezTo>
                    <a:pt x="2239" y="5703"/>
                    <a:pt x="2287" y="5739"/>
                    <a:pt x="2346" y="5739"/>
                  </a:cubicBezTo>
                  <a:cubicBezTo>
                    <a:pt x="2406" y="5739"/>
                    <a:pt x="2453" y="5703"/>
                    <a:pt x="2477" y="5656"/>
                  </a:cubicBezTo>
                  <a:lnTo>
                    <a:pt x="3120" y="4608"/>
                  </a:lnTo>
                  <a:cubicBezTo>
                    <a:pt x="4073" y="4274"/>
                    <a:pt x="4704" y="3381"/>
                    <a:pt x="4704" y="2369"/>
                  </a:cubicBezTo>
                  <a:cubicBezTo>
                    <a:pt x="4715" y="1060"/>
                    <a:pt x="3656" y="0"/>
                    <a:pt x="2358"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510" name="Google Shape;12031;p72">
              <a:extLst>
                <a:ext uri="{FF2B5EF4-FFF2-40B4-BE49-F238E27FC236}">
                  <a16:creationId xmlns:a16="http://schemas.microsoft.com/office/drawing/2014/main" id="{F24E26DB-6245-46D6-A740-A0921EC6B23E}"/>
                </a:ext>
              </a:extLst>
            </p:cNvPr>
            <p:cNvSpPr/>
            <p:nvPr/>
          </p:nvSpPr>
          <p:spPr>
            <a:xfrm>
              <a:off x="2760585" y="3389545"/>
              <a:ext cx="92442" cy="91333"/>
            </a:xfrm>
            <a:custGeom>
              <a:avLst/>
              <a:gdLst/>
              <a:ahLst/>
              <a:cxnLst/>
              <a:rect l="l" t="t" r="r" b="b"/>
              <a:pathLst>
                <a:path w="2918" h="2883" extrusionOk="0">
                  <a:moveTo>
                    <a:pt x="1453" y="679"/>
                  </a:moveTo>
                  <a:cubicBezTo>
                    <a:pt x="1858" y="679"/>
                    <a:pt x="2203" y="1025"/>
                    <a:pt x="2203" y="1430"/>
                  </a:cubicBezTo>
                  <a:cubicBezTo>
                    <a:pt x="2203" y="1846"/>
                    <a:pt x="1870" y="2168"/>
                    <a:pt x="1453" y="2168"/>
                  </a:cubicBezTo>
                  <a:cubicBezTo>
                    <a:pt x="1036" y="2168"/>
                    <a:pt x="715" y="1846"/>
                    <a:pt x="715" y="1430"/>
                  </a:cubicBezTo>
                  <a:cubicBezTo>
                    <a:pt x="715" y="1013"/>
                    <a:pt x="1036" y="679"/>
                    <a:pt x="1453" y="679"/>
                  </a:cubicBezTo>
                  <a:close/>
                  <a:moveTo>
                    <a:pt x="1453" y="1"/>
                  </a:moveTo>
                  <a:cubicBezTo>
                    <a:pt x="1370" y="1"/>
                    <a:pt x="1286" y="72"/>
                    <a:pt x="1286" y="167"/>
                  </a:cubicBezTo>
                  <a:lnTo>
                    <a:pt x="1286" y="382"/>
                  </a:lnTo>
                  <a:cubicBezTo>
                    <a:pt x="1108" y="417"/>
                    <a:pt x="953" y="477"/>
                    <a:pt x="810" y="572"/>
                  </a:cubicBezTo>
                  <a:lnTo>
                    <a:pt x="655" y="417"/>
                  </a:lnTo>
                  <a:cubicBezTo>
                    <a:pt x="626" y="388"/>
                    <a:pt x="584" y="373"/>
                    <a:pt x="542" y="373"/>
                  </a:cubicBezTo>
                  <a:cubicBezTo>
                    <a:pt x="501" y="373"/>
                    <a:pt x="459" y="388"/>
                    <a:pt x="429" y="417"/>
                  </a:cubicBezTo>
                  <a:cubicBezTo>
                    <a:pt x="370" y="477"/>
                    <a:pt x="370" y="572"/>
                    <a:pt x="429" y="632"/>
                  </a:cubicBezTo>
                  <a:lnTo>
                    <a:pt x="596" y="798"/>
                  </a:lnTo>
                  <a:cubicBezTo>
                    <a:pt x="489" y="929"/>
                    <a:pt x="429" y="1096"/>
                    <a:pt x="393" y="1275"/>
                  </a:cubicBezTo>
                  <a:lnTo>
                    <a:pt x="167" y="1275"/>
                  </a:lnTo>
                  <a:cubicBezTo>
                    <a:pt x="72" y="1275"/>
                    <a:pt x="0" y="1358"/>
                    <a:pt x="0" y="1441"/>
                  </a:cubicBezTo>
                  <a:cubicBezTo>
                    <a:pt x="0" y="1537"/>
                    <a:pt x="72" y="1608"/>
                    <a:pt x="167" y="1608"/>
                  </a:cubicBezTo>
                  <a:lnTo>
                    <a:pt x="381" y="1608"/>
                  </a:lnTo>
                  <a:cubicBezTo>
                    <a:pt x="417" y="1787"/>
                    <a:pt x="477" y="1953"/>
                    <a:pt x="572" y="2084"/>
                  </a:cubicBezTo>
                  <a:lnTo>
                    <a:pt x="417" y="2251"/>
                  </a:lnTo>
                  <a:cubicBezTo>
                    <a:pt x="358" y="2311"/>
                    <a:pt x="358" y="2406"/>
                    <a:pt x="417" y="2465"/>
                  </a:cubicBezTo>
                  <a:cubicBezTo>
                    <a:pt x="441" y="2501"/>
                    <a:pt x="489" y="2513"/>
                    <a:pt x="536" y="2513"/>
                  </a:cubicBezTo>
                  <a:cubicBezTo>
                    <a:pt x="572" y="2513"/>
                    <a:pt x="620" y="2501"/>
                    <a:pt x="655" y="2465"/>
                  </a:cubicBezTo>
                  <a:lnTo>
                    <a:pt x="810" y="2311"/>
                  </a:lnTo>
                  <a:cubicBezTo>
                    <a:pt x="953" y="2406"/>
                    <a:pt x="1108" y="2465"/>
                    <a:pt x="1286" y="2501"/>
                  </a:cubicBezTo>
                  <a:lnTo>
                    <a:pt x="1286" y="2727"/>
                  </a:lnTo>
                  <a:cubicBezTo>
                    <a:pt x="1286" y="2811"/>
                    <a:pt x="1370" y="2882"/>
                    <a:pt x="1453" y="2882"/>
                  </a:cubicBezTo>
                  <a:cubicBezTo>
                    <a:pt x="1548" y="2882"/>
                    <a:pt x="1620" y="2811"/>
                    <a:pt x="1620" y="2727"/>
                  </a:cubicBezTo>
                  <a:lnTo>
                    <a:pt x="1620" y="2501"/>
                  </a:lnTo>
                  <a:cubicBezTo>
                    <a:pt x="1798" y="2465"/>
                    <a:pt x="1965" y="2406"/>
                    <a:pt x="2096" y="2311"/>
                  </a:cubicBezTo>
                  <a:lnTo>
                    <a:pt x="2263" y="2465"/>
                  </a:lnTo>
                  <a:cubicBezTo>
                    <a:pt x="2286" y="2501"/>
                    <a:pt x="2334" y="2513"/>
                    <a:pt x="2382" y="2513"/>
                  </a:cubicBezTo>
                  <a:cubicBezTo>
                    <a:pt x="2417" y="2513"/>
                    <a:pt x="2465" y="2501"/>
                    <a:pt x="2501" y="2465"/>
                  </a:cubicBezTo>
                  <a:cubicBezTo>
                    <a:pt x="2560" y="2406"/>
                    <a:pt x="2560" y="2311"/>
                    <a:pt x="2501" y="2251"/>
                  </a:cubicBezTo>
                  <a:lnTo>
                    <a:pt x="2334" y="2084"/>
                  </a:lnTo>
                  <a:cubicBezTo>
                    <a:pt x="2441" y="1953"/>
                    <a:pt x="2501" y="1787"/>
                    <a:pt x="2525" y="1608"/>
                  </a:cubicBezTo>
                  <a:lnTo>
                    <a:pt x="2751" y="1608"/>
                  </a:lnTo>
                  <a:cubicBezTo>
                    <a:pt x="2834" y="1608"/>
                    <a:pt x="2918" y="1537"/>
                    <a:pt x="2918" y="1441"/>
                  </a:cubicBezTo>
                  <a:cubicBezTo>
                    <a:pt x="2882" y="1358"/>
                    <a:pt x="2822" y="1275"/>
                    <a:pt x="2739" y="1275"/>
                  </a:cubicBezTo>
                  <a:lnTo>
                    <a:pt x="2513" y="1275"/>
                  </a:lnTo>
                  <a:cubicBezTo>
                    <a:pt x="2477" y="1096"/>
                    <a:pt x="2417" y="941"/>
                    <a:pt x="2322" y="798"/>
                  </a:cubicBezTo>
                  <a:lnTo>
                    <a:pt x="2489" y="632"/>
                  </a:lnTo>
                  <a:cubicBezTo>
                    <a:pt x="2548" y="572"/>
                    <a:pt x="2548" y="477"/>
                    <a:pt x="2489" y="417"/>
                  </a:cubicBezTo>
                  <a:cubicBezTo>
                    <a:pt x="2459" y="388"/>
                    <a:pt x="2417" y="373"/>
                    <a:pt x="2376" y="373"/>
                  </a:cubicBezTo>
                  <a:cubicBezTo>
                    <a:pt x="2334" y="373"/>
                    <a:pt x="2292" y="388"/>
                    <a:pt x="2263" y="417"/>
                  </a:cubicBezTo>
                  <a:lnTo>
                    <a:pt x="2096" y="572"/>
                  </a:lnTo>
                  <a:cubicBezTo>
                    <a:pt x="1965" y="477"/>
                    <a:pt x="1798" y="417"/>
                    <a:pt x="1620" y="382"/>
                  </a:cubicBezTo>
                  <a:lnTo>
                    <a:pt x="1620" y="167"/>
                  </a:lnTo>
                  <a:cubicBezTo>
                    <a:pt x="1620" y="72"/>
                    <a:pt x="1548" y="1"/>
                    <a:pt x="145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511" name="Google Shape;12032;p72">
              <a:extLst>
                <a:ext uri="{FF2B5EF4-FFF2-40B4-BE49-F238E27FC236}">
                  <a16:creationId xmlns:a16="http://schemas.microsoft.com/office/drawing/2014/main" id="{7EFE058A-B5D5-4EDB-8E4D-057281FBF812}"/>
                </a:ext>
              </a:extLst>
            </p:cNvPr>
            <p:cNvSpPr/>
            <p:nvPr/>
          </p:nvSpPr>
          <p:spPr>
            <a:xfrm>
              <a:off x="2789636" y="3417836"/>
              <a:ext cx="33961" cy="33993"/>
            </a:xfrm>
            <a:custGeom>
              <a:avLst/>
              <a:gdLst/>
              <a:ahLst/>
              <a:cxnLst/>
              <a:rect l="l" t="t" r="r" b="b"/>
              <a:pathLst>
                <a:path w="1072" h="1073" extrusionOk="0">
                  <a:moveTo>
                    <a:pt x="536" y="346"/>
                  </a:moveTo>
                  <a:cubicBezTo>
                    <a:pt x="655" y="346"/>
                    <a:pt x="750" y="429"/>
                    <a:pt x="750" y="548"/>
                  </a:cubicBezTo>
                  <a:cubicBezTo>
                    <a:pt x="750" y="656"/>
                    <a:pt x="643" y="763"/>
                    <a:pt x="536" y="763"/>
                  </a:cubicBezTo>
                  <a:cubicBezTo>
                    <a:pt x="417" y="763"/>
                    <a:pt x="334" y="667"/>
                    <a:pt x="334" y="548"/>
                  </a:cubicBezTo>
                  <a:cubicBezTo>
                    <a:pt x="334" y="429"/>
                    <a:pt x="417" y="346"/>
                    <a:pt x="536" y="346"/>
                  </a:cubicBezTo>
                  <a:close/>
                  <a:moveTo>
                    <a:pt x="536" y="1"/>
                  </a:moveTo>
                  <a:cubicBezTo>
                    <a:pt x="238" y="1"/>
                    <a:pt x="0" y="239"/>
                    <a:pt x="0" y="537"/>
                  </a:cubicBezTo>
                  <a:cubicBezTo>
                    <a:pt x="0" y="834"/>
                    <a:pt x="238" y="1072"/>
                    <a:pt x="536" y="1072"/>
                  </a:cubicBezTo>
                  <a:cubicBezTo>
                    <a:pt x="834" y="1072"/>
                    <a:pt x="1072" y="834"/>
                    <a:pt x="1072" y="537"/>
                  </a:cubicBezTo>
                  <a:cubicBezTo>
                    <a:pt x="1072" y="251"/>
                    <a:pt x="822" y="1"/>
                    <a:pt x="536"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cxnSp>
        <p:nvCxnSpPr>
          <p:cNvPr id="142" name="Straight Connector 141">
            <a:extLst>
              <a:ext uri="{FF2B5EF4-FFF2-40B4-BE49-F238E27FC236}">
                <a16:creationId xmlns:a16="http://schemas.microsoft.com/office/drawing/2014/main" id="{C377774D-43C8-4966-B911-86B7FF73F581}"/>
              </a:ext>
            </a:extLst>
          </p:cNvPr>
          <p:cNvCxnSpPr>
            <a:cxnSpLocks/>
          </p:cNvCxnSpPr>
          <p:nvPr/>
        </p:nvCxnSpPr>
        <p:spPr>
          <a:xfrm>
            <a:off x="4803456" y="1459056"/>
            <a:ext cx="243404" cy="0"/>
          </a:xfrm>
          <a:prstGeom prst="line">
            <a:avLst/>
          </a:prstGeom>
          <a:ln w="127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6C388CD1-E980-4A9B-87AD-A2524E45C584}"/>
              </a:ext>
            </a:extLst>
          </p:cNvPr>
          <p:cNvSpPr txBox="1"/>
          <p:nvPr/>
        </p:nvSpPr>
        <p:spPr>
          <a:xfrm>
            <a:off x="2147875" y="1663724"/>
            <a:ext cx="2035009" cy="259943"/>
          </a:xfrm>
          <a:prstGeom prst="rect">
            <a:avLst/>
          </a:prstGeom>
          <a:noFill/>
        </p:spPr>
        <p:txBody>
          <a:bodyPr wrap="square">
            <a:spAutoFit/>
          </a:bodyPr>
          <a:lstStyle/>
          <a:p>
            <a:pPr defTabSz="829544">
              <a:spcAft>
                <a:spcPts val="181"/>
              </a:spcAft>
              <a:buClr>
                <a:srgbClr val="F20000"/>
              </a:buClr>
              <a:defRPr/>
            </a:pPr>
            <a:r>
              <a:rPr lang="en-US" sz="1089" kern="0">
                <a:solidFill>
                  <a:srgbClr val="626666"/>
                </a:solidFill>
                <a:latin typeface="Century Gothic" panose="020B0502020202020204" pitchFamily="34" charset="0"/>
                <a:cs typeface="Arial"/>
                <a:sym typeface="Arial"/>
              </a:rPr>
              <a:t>Only the following services:</a:t>
            </a:r>
          </a:p>
        </p:txBody>
      </p:sp>
      <p:sp>
        <p:nvSpPr>
          <p:cNvPr id="143" name="TextBox 142">
            <a:extLst>
              <a:ext uri="{FF2B5EF4-FFF2-40B4-BE49-F238E27FC236}">
                <a16:creationId xmlns:a16="http://schemas.microsoft.com/office/drawing/2014/main" id="{BF4FA656-17CA-4F06-BCE3-AC9A64B76A9F}"/>
              </a:ext>
            </a:extLst>
          </p:cNvPr>
          <p:cNvSpPr txBox="1"/>
          <p:nvPr/>
        </p:nvSpPr>
        <p:spPr>
          <a:xfrm>
            <a:off x="2777196" y="2007547"/>
            <a:ext cx="1656559" cy="1342419"/>
          </a:xfrm>
          <a:prstGeom prst="rect">
            <a:avLst/>
          </a:prstGeom>
          <a:noFill/>
        </p:spPr>
        <p:txBody>
          <a:bodyPr wrap="square">
            <a:spAutoFit/>
          </a:bodyPr>
          <a:lstStyle/>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CPCs – under Dept Education Directions</a:t>
            </a:r>
          </a:p>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EET – Under Dept Education Directions</a:t>
            </a:r>
          </a:p>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School Based Supports – as per Dept of Education Directions</a:t>
            </a:r>
          </a:p>
        </p:txBody>
      </p:sp>
      <p:sp>
        <p:nvSpPr>
          <p:cNvPr id="121" name="TextBox 120">
            <a:extLst>
              <a:ext uri="{FF2B5EF4-FFF2-40B4-BE49-F238E27FC236}">
                <a16:creationId xmlns:a16="http://schemas.microsoft.com/office/drawing/2014/main" id="{75A9AC57-63D4-4190-85E9-AF33107AC4E3}"/>
              </a:ext>
            </a:extLst>
          </p:cNvPr>
          <p:cNvSpPr txBox="1"/>
          <p:nvPr/>
        </p:nvSpPr>
        <p:spPr>
          <a:xfrm>
            <a:off x="8107337" y="343486"/>
            <a:ext cx="2427247" cy="3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829544">
              <a:buClr>
                <a:srgbClr val="000000"/>
              </a:buClr>
              <a:defRPr/>
            </a:pPr>
            <a:r>
              <a:rPr lang="en-US" sz="2540" b="1" kern="0">
                <a:solidFill>
                  <a:srgbClr val="626666">
                    <a:lumMod val="20000"/>
                    <a:lumOff val="80000"/>
                  </a:srgbClr>
                </a:solidFill>
                <a:latin typeface="Century Gothic" panose="020B0502020202020204" pitchFamily="34" charset="0"/>
                <a:sym typeface="Arial"/>
              </a:rPr>
              <a:t>Risk Controls</a:t>
            </a:r>
          </a:p>
        </p:txBody>
      </p:sp>
      <p:sp>
        <p:nvSpPr>
          <p:cNvPr id="123" name="TextBox 122">
            <a:extLst>
              <a:ext uri="{FF2B5EF4-FFF2-40B4-BE49-F238E27FC236}">
                <a16:creationId xmlns:a16="http://schemas.microsoft.com/office/drawing/2014/main" id="{CD9BDE23-D10C-42D7-8141-DF06112A8112}"/>
              </a:ext>
            </a:extLst>
          </p:cNvPr>
          <p:cNvSpPr txBox="1"/>
          <p:nvPr/>
        </p:nvSpPr>
        <p:spPr>
          <a:xfrm>
            <a:off x="1918797" y="3600019"/>
            <a:ext cx="2100266" cy="38561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wrap="square">
            <a:spAutoFit/>
          </a:bodyPr>
          <a:lstStyle/>
          <a:p>
            <a:pPr algn="ctr" defTabSz="829544">
              <a:buClr>
                <a:srgbClr val="000000"/>
              </a:buClr>
              <a:defRPr/>
            </a:pPr>
            <a:r>
              <a:rPr lang="en-US" sz="953" b="1" kern="0">
                <a:solidFill>
                  <a:srgbClr val="EDC800"/>
                </a:solidFill>
                <a:latin typeface="Century Gothic" panose="020B0502020202020204" pitchFamily="34" charset="0"/>
                <a:cs typeface="Arial"/>
                <a:sym typeface="Arial"/>
              </a:rPr>
              <a:t>Regular RAT </a:t>
            </a:r>
            <a:r>
              <a:rPr lang="en-US" sz="953" kern="0">
                <a:solidFill>
                  <a:srgbClr val="9EA2A2"/>
                </a:solidFill>
                <a:latin typeface="Century Gothic" panose="020B0502020202020204" pitchFamily="34" charset="0"/>
                <a:cs typeface="Arial"/>
                <a:sym typeface="Arial"/>
              </a:rPr>
              <a:t>testing based on service risk </a:t>
            </a:r>
            <a:r>
              <a:rPr lang="en-US" sz="726" kern="0">
                <a:solidFill>
                  <a:srgbClr val="9EA2A2"/>
                </a:solidFill>
                <a:latin typeface="Century Gothic" panose="020B0502020202020204" pitchFamily="34" charset="0"/>
                <a:cs typeface="Arial"/>
                <a:sym typeface="Arial"/>
              </a:rPr>
              <a:t>(subject to supply)</a:t>
            </a:r>
            <a:endParaRPr lang="en-AU" sz="953" kern="0">
              <a:solidFill>
                <a:srgbClr val="9EA2A2"/>
              </a:solidFill>
              <a:latin typeface="Century Gothic" panose="020B0502020202020204" pitchFamily="34" charset="0"/>
              <a:cs typeface="Arial"/>
              <a:sym typeface="Arial"/>
            </a:endParaRPr>
          </a:p>
        </p:txBody>
      </p:sp>
      <p:sp>
        <p:nvSpPr>
          <p:cNvPr id="9" name="Freeform: Shape 8">
            <a:extLst>
              <a:ext uri="{FF2B5EF4-FFF2-40B4-BE49-F238E27FC236}">
                <a16:creationId xmlns:a16="http://schemas.microsoft.com/office/drawing/2014/main" id="{60357ED7-3BF6-49C9-8B9C-787A3AE10C23}"/>
              </a:ext>
            </a:extLst>
          </p:cNvPr>
          <p:cNvSpPr/>
          <p:nvPr/>
        </p:nvSpPr>
        <p:spPr>
          <a:xfrm>
            <a:off x="1592494" y="3456364"/>
            <a:ext cx="452601" cy="360998"/>
          </a:xfrm>
          <a:custGeom>
            <a:avLst/>
            <a:gdLst>
              <a:gd name="connsiteX0" fmla="*/ 109443 w 498909"/>
              <a:gd name="connsiteY0" fmla="*/ 0 h 397933"/>
              <a:gd name="connsiteX1" fmla="*/ 24776 w 498909"/>
              <a:gd name="connsiteY1" fmla="*/ 270933 h 397933"/>
              <a:gd name="connsiteX2" fmla="*/ 498909 w 498909"/>
              <a:gd name="connsiteY2" fmla="*/ 397933 h 397933"/>
            </a:gdLst>
            <a:ahLst/>
            <a:cxnLst>
              <a:cxn ang="0">
                <a:pos x="connsiteX0" y="connsiteY0"/>
              </a:cxn>
              <a:cxn ang="0">
                <a:pos x="connsiteX1" y="connsiteY1"/>
              </a:cxn>
              <a:cxn ang="0">
                <a:pos x="connsiteX2" y="connsiteY2"/>
              </a:cxn>
            </a:cxnLst>
            <a:rect l="l" t="t" r="r" b="b"/>
            <a:pathLst>
              <a:path w="498909" h="397933">
                <a:moveTo>
                  <a:pt x="109443" y="0"/>
                </a:moveTo>
                <a:cubicBezTo>
                  <a:pt x="34654" y="102305"/>
                  <a:pt x="-40135" y="204611"/>
                  <a:pt x="24776" y="270933"/>
                </a:cubicBezTo>
                <a:cubicBezTo>
                  <a:pt x="89687" y="337255"/>
                  <a:pt x="294298" y="367594"/>
                  <a:pt x="498909" y="397933"/>
                </a:cubicBezTo>
              </a:path>
            </a:pathLst>
          </a:custGeom>
          <a:noFill/>
          <a:ln w="76200">
            <a:solidFill>
              <a:schemeClr val="accent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pic>
        <p:nvPicPr>
          <p:cNvPr id="4" name="Picture 3">
            <a:extLst>
              <a:ext uri="{FF2B5EF4-FFF2-40B4-BE49-F238E27FC236}">
                <a16:creationId xmlns:a16="http://schemas.microsoft.com/office/drawing/2014/main" id="{18109538-C582-4391-814A-238E44831EEA}"/>
              </a:ext>
            </a:extLst>
          </p:cNvPr>
          <p:cNvPicPr>
            <a:picLocks noChangeAspect="1"/>
          </p:cNvPicPr>
          <p:nvPr/>
        </p:nvPicPr>
        <p:blipFill>
          <a:blip r:embed="rId2"/>
          <a:stretch>
            <a:fillRect/>
          </a:stretch>
        </p:blipFill>
        <p:spPr>
          <a:xfrm>
            <a:off x="11305458" y="5854812"/>
            <a:ext cx="823031" cy="835224"/>
          </a:xfrm>
          <a:prstGeom prst="rect">
            <a:avLst/>
          </a:prstGeom>
        </p:spPr>
      </p:pic>
    </p:spTree>
    <p:extLst>
      <p:ext uri="{BB962C8B-B14F-4D97-AF65-F5344CB8AC3E}">
        <p14:creationId xmlns:p14="http://schemas.microsoft.com/office/powerpoint/2010/main" val="353222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Rectangle 494">
            <a:extLst>
              <a:ext uri="{FF2B5EF4-FFF2-40B4-BE49-F238E27FC236}">
                <a16:creationId xmlns:a16="http://schemas.microsoft.com/office/drawing/2014/main" id="{B277B31F-075A-4616-9B0B-A84099ED1F67}"/>
              </a:ext>
            </a:extLst>
          </p:cNvPr>
          <p:cNvSpPr/>
          <p:nvPr/>
        </p:nvSpPr>
        <p:spPr>
          <a:xfrm>
            <a:off x="4499829" y="5201407"/>
            <a:ext cx="6330814" cy="1573065"/>
          </a:xfrm>
          <a:prstGeom prst="rect">
            <a:avLst/>
          </a:prstGeom>
          <a:solidFill>
            <a:srgbClr val="ECEC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494" name="Freeform: Shape 493">
            <a:extLst>
              <a:ext uri="{FF2B5EF4-FFF2-40B4-BE49-F238E27FC236}">
                <a16:creationId xmlns:a16="http://schemas.microsoft.com/office/drawing/2014/main" id="{0E4DF5F6-4656-4829-ACEF-725B9DB94257}"/>
              </a:ext>
            </a:extLst>
          </p:cNvPr>
          <p:cNvSpPr/>
          <p:nvPr/>
        </p:nvSpPr>
        <p:spPr>
          <a:xfrm>
            <a:off x="1303897" y="1048431"/>
            <a:ext cx="6348186" cy="5726041"/>
          </a:xfrm>
          <a:custGeom>
            <a:avLst/>
            <a:gdLst>
              <a:gd name="connsiteX0" fmla="*/ 25400 w 6997700"/>
              <a:gd name="connsiteY0" fmla="*/ 0 h 6311900"/>
              <a:gd name="connsiteX1" fmla="*/ 6997700 w 6997700"/>
              <a:gd name="connsiteY1" fmla="*/ 0 h 6311900"/>
              <a:gd name="connsiteX2" fmla="*/ 6997700 w 6997700"/>
              <a:gd name="connsiteY2" fmla="*/ 4559300 h 6311900"/>
              <a:gd name="connsiteX3" fmla="*/ 3505200 w 6997700"/>
              <a:gd name="connsiteY3" fmla="*/ 4559300 h 6311900"/>
              <a:gd name="connsiteX4" fmla="*/ 3505200 w 6997700"/>
              <a:gd name="connsiteY4" fmla="*/ 6311900 h 6311900"/>
              <a:gd name="connsiteX5" fmla="*/ 0 w 6997700"/>
              <a:gd name="connsiteY5" fmla="*/ 6311900 h 6311900"/>
              <a:gd name="connsiteX6" fmla="*/ 0 w 6997700"/>
              <a:gd name="connsiteY6" fmla="*/ 0 h 6311900"/>
              <a:gd name="connsiteX7" fmla="*/ 152400 w 6997700"/>
              <a:gd name="connsiteY7" fmla="*/ 0 h 631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7700" h="6311900">
                <a:moveTo>
                  <a:pt x="25400" y="0"/>
                </a:moveTo>
                <a:lnTo>
                  <a:pt x="6997700" y="0"/>
                </a:lnTo>
                <a:lnTo>
                  <a:pt x="6997700" y="4559300"/>
                </a:lnTo>
                <a:lnTo>
                  <a:pt x="3505200" y="4559300"/>
                </a:lnTo>
                <a:lnTo>
                  <a:pt x="3505200" y="6311900"/>
                </a:lnTo>
                <a:lnTo>
                  <a:pt x="0" y="6311900"/>
                </a:lnTo>
                <a:lnTo>
                  <a:pt x="0" y="0"/>
                </a:lnTo>
                <a:lnTo>
                  <a:pt x="152400" y="0"/>
                </a:ln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490" name="Rounded Rectangle 3">
            <a:extLst>
              <a:ext uri="{FF2B5EF4-FFF2-40B4-BE49-F238E27FC236}">
                <a16:creationId xmlns:a16="http://schemas.microsoft.com/office/drawing/2014/main" id="{60621857-D154-4C9A-95FF-0B78E2D1E78E}"/>
              </a:ext>
            </a:extLst>
          </p:cNvPr>
          <p:cNvSpPr/>
          <p:nvPr/>
        </p:nvSpPr>
        <p:spPr>
          <a:xfrm>
            <a:off x="1502613" y="1141513"/>
            <a:ext cx="2869421" cy="2633538"/>
          </a:xfrm>
          <a:prstGeom prst="roundRect">
            <a:avLst/>
          </a:prstGeom>
          <a:solidFill>
            <a:schemeClr val="bg1">
              <a:lumMod val="95000"/>
            </a:schemeClr>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80" name="Rounded Rectangle 3">
            <a:extLst>
              <a:ext uri="{FF2B5EF4-FFF2-40B4-BE49-F238E27FC236}">
                <a16:creationId xmlns:a16="http://schemas.microsoft.com/office/drawing/2014/main" id="{EA0667D2-360A-4CB9-AD72-180DD521E1B6}"/>
              </a:ext>
            </a:extLst>
          </p:cNvPr>
          <p:cNvSpPr/>
          <p:nvPr/>
        </p:nvSpPr>
        <p:spPr>
          <a:xfrm>
            <a:off x="7888616" y="5291500"/>
            <a:ext cx="2869421" cy="1459792"/>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0" name="Google Shape;126;p27">
            <a:extLst>
              <a:ext uri="{FF2B5EF4-FFF2-40B4-BE49-F238E27FC236}">
                <a16:creationId xmlns:a16="http://schemas.microsoft.com/office/drawing/2014/main" id="{60756E6A-4EB8-45CA-93CC-517B55247209}"/>
              </a:ext>
            </a:extLst>
          </p:cNvPr>
          <p:cNvSpPr/>
          <p:nvPr/>
        </p:nvSpPr>
        <p:spPr>
          <a:xfrm>
            <a:off x="776953" y="81272"/>
            <a:ext cx="9757630" cy="888605"/>
          </a:xfrm>
          <a:prstGeom prst="roundRect">
            <a:avLst>
              <a:gd name="adj" fmla="val 50000"/>
            </a:avLst>
          </a:prstGeom>
          <a:solidFill>
            <a:srgbClr val="F20000"/>
          </a:solidFill>
          <a:ln>
            <a:noFill/>
          </a:ln>
        </p:spPr>
        <p:txBody>
          <a:bodyPr spcFirstLastPara="1" wrap="square" lIns="82939" tIns="82939" rIns="82939" bIns="82939" anchor="ctr" anchorCtr="0">
            <a:noAutofit/>
          </a:bodyPr>
          <a:lstStyle/>
          <a:p>
            <a:pPr defTabSz="829544">
              <a:defRPr/>
            </a:pPr>
            <a:endParaRPr sz="1633" kern="0">
              <a:solidFill>
                <a:sysClr val="windowText" lastClr="000000"/>
              </a:solidFill>
              <a:latin typeface="Arial"/>
              <a:cs typeface="Arial"/>
              <a:sym typeface="Arial"/>
            </a:endParaRPr>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1634139" y="292777"/>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defTabSz="829544">
              <a:buClr>
                <a:srgbClr val="000000"/>
              </a:buClr>
              <a:buSzPts val="1100"/>
              <a:defRPr/>
            </a:pPr>
            <a:r>
              <a:rPr lang="en-US" sz="3266" kern="0" dirty="0">
                <a:solidFill>
                  <a:srgbClr val="FFFFFF"/>
                </a:solidFill>
                <a:latin typeface="Century Gothic" panose="020B0502020202020204" pitchFamily="34" charset="0"/>
                <a:ea typeface="Montserrat ExtraBold"/>
                <a:cs typeface="Montserrat ExtraBold"/>
                <a:sym typeface="Montserrat ExtraBold"/>
              </a:rPr>
              <a:t>Red Zone – Bunker Down</a:t>
            </a:r>
          </a:p>
        </p:txBody>
      </p:sp>
      <p:sp>
        <p:nvSpPr>
          <p:cNvPr id="84" name="Rectangle 83">
            <a:extLst>
              <a:ext uri="{FF2B5EF4-FFF2-40B4-BE49-F238E27FC236}">
                <a16:creationId xmlns:a16="http://schemas.microsoft.com/office/drawing/2014/main" id="{E5FDF5BD-AB45-467A-9BFD-26DDE6D77440}"/>
              </a:ext>
            </a:extLst>
          </p:cNvPr>
          <p:cNvSpPr/>
          <p:nvPr/>
        </p:nvSpPr>
        <p:spPr>
          <a:xfrm>
            <a:off x="6510906" y="10405142"/>
            <a:ext cx="3815824" cy="1191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90" name="Rectangle 89">
            <a:extLst>
              <a:ext uri="{FF2B5EF4-FFF2-40B4-BE49-F238E27FC236}">
                <a16:creationId xmlns:a16="http://schemas.microsoft.com/office/drawing/2014/main" id="{A08BA3ED-9E93-43C3-8306-3B780D870834}"/>
              </a:ext>
            </a:extLst>
          </p:cNvPr>
          <p:cNvSpPr/>
          <p:nvPr/>
        </p:nvSpPr>
        <p:spPr>
          <a:xfrm>
            <a:off x="10395861" y="10405142"/>
            <a:ext cx="3815824" cy="1191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91" name="Rectangle 90">
            <a:extLst>
              <a:ext uri="{FF2B5EF4-FFF2-40B4-BE49-F238E27FC236}">
                <a16:creationId xmlns:a16="http://schemas.microsoft.com/office/drawing/2014/main" id="{C1D25F81-E5DF-49AC-A18E-D33377035F0B}"/>
              </a:ext>
            </a:extLst>
          </p:cNvPr>
          <p:cNvSpPr/>
          <p:nvPr/>
        </p:nvSpPr>
        <p:spPr>
          <a:xfrm>
            <a:off x="15527104" y="10400411"/>
            <a:ext cx="3815824" cy="1191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92" name="Rectangle 91">
            <a:extLst>
              <a:ext uri="{FF2B5EF4-FFF2-40B4-BE49-F238E27FC236}">
                <a16:creationId xmlns:a16="http://schemas.microsoft.com/office/drawing/2014/main" id="{FA9268B0-A709-4E55-8FC7-8EDC0C7B1BE0}"/>
              </a:ext>
            </a:extLst>
          </p:cNvPr>
          <p:cNvSpPr/>
          <p:nvPr/>
        </p:nvSpPr>
        <p:spPr>
          <a:xfrm>
            <a:off x="19412054" y="10400411"/>
            <a:ext cx="3815824" cy="119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103" name="TextBox 102">
            <a:extLst>
              <a:ext uri="{FF2B5EF4-FFF2-40B4-BE49-F238E27FC236}">
                <a16:creationId xmlns:a16="http://schemas.microsoft.com/office/drawing/2014/main" id="{CDA0BB2F-88DF-40A3-8584-D23F5EA51474}"/>
              </a:ext>
            </a:extLst>
          </p:cNvPr>
          <p:cNvSpPr txBox="1"/>
          <p:nvPr/>
        </p:nvSpPr>
        <p:spPr>
          <a:xfrm>
            <a:off x="7632386" y="10731182"/>
            <a:ext cx="1572867" cy="539058"/>
          </a:xfrm>
          <a:prstGeom prst="rect">
            <a:avLst/>
          </a:prstGeom>
          <a:noFill/>
        </p:spPr>
        <p:txBody>
          <a:bodyPr wrap="none" rtlCol="0" anchor="ctr">
            <a:spAutoFit/>
          </a:bodyPr>
          <a:lstStyle/>
          <a:p>
            <a:pPr algn="ctr" defTabSz="829544">
              <a:buClr>
                <a:srgbClr val="000000"/>
              </a:buClr>
              <a:defRPr/>
            </a:pPr>
            <a:r>
              <a:rPr lang="en-US" sz="2903" b="1" kern="0">
                <a:solidFill>
                  <a:srgbClr val="FFFFFF"/>
                </a:solidFill>
                <a:latin typeface="Poppins" pitchFamily="2" charset="77"/>
                <a:cs typeface="Poppins" pitchFamily="2" charset="77"/>
                <a:sym typeface="Arial"/>
              </a:rPr>
              <a:t>DESIRE</a:t>
            </a:r>
          </a:p>
        </p:txBody>
      </p:sp>
      <p:sp>
        <p:nvSpPr>
          <p:cNvPr id="104" name="TextBox 103">
            <a:extLst>
              <a:ext uri="{FF2B5EF4-FFF2-40B4-BE49-F238E27FC236}">
                <a16:creationId xmlns:a16="http://schemas.microsoft.com/office/drawing/2014/main" id="{ADD1BFFE-89C4-4C15-BDDD-75ECE68B436C}"/>
              </a:ext>
            </a:extLst>
          </p:cNvPr>
          <p:cNvSpPr txBox="1"/>
          <p:nvPr/>
        </p:nvSpPr>
        <p:spPr>
          <a:xfrm>
            <a:off x="12225823" y="10731182"/>
            <a:ext cx="2648482" cy="539058"/>
          </a:xfrm>
          <a:prstGeom prst="rect">
            <a:avLst/>
          </a:prstGeom>
          <a:noFill/>
        </p:spPr>
        <p:txBody>
          <a:bodyPr wrap="none" rtlCol="0" anchor="ctr">
            <a:spAutoFit/>
          </a:bodyPr>
          <a:lstStyle/>
          <a:p>
            <a:pPr algn="ctr" defTabSz="829544">
              <a:buClr>
                <a:srgbClr val="000000"/>
              </a:buClr>
              <a:defRPr/>
            </a:pPr>
            <a:r>
              <a:rPr lang="en-US" sz="2903" b="1" kern="0">
                <a:solidFill>
                  <a:srgbClr val="FFFFFF"/>
                </a:solidFill>
                <a:latin typeface="Poppins" pitchFamily="2" charset="77"/>
                <a:cs typeface="Poppins" pitchFamily="2" charset="77"/>
                <a:sym typeface="Arial"/>
              </a:rPr>
              <a:t>KNOWLEDGE</a:t>
            </a:r>
          </a:p>
        </p:txBody>
      </p:sp>
      <p:sp>
        <p:nvSpPr>
          <p:cNvPr id="105" name="TextBox 104">
            <a:extLst>
              <a:ext uri="{FF2B5EF4-FFF2-40B4-BE49-F238E27FC236}">
                <a16:creationId xmlns:a16="http://schemas.microsoft.com/office/drawing/2014/main" id="{EB0FCF04-0A89-4D9C-8065-5C6C3FF559D0}"/>
              </a:ext>
            </a:extLst>
          </p:cNvPr>
          <p:cNvSpPr txBox="1"/>
          <p:nvPr/>
        </p:nvSpPr>
        <p:spPr>
          <a:xfrm>
            <a:off x="16617324" y="10726451"/>
            <a:ext cx="1635384" cy="539058"/>
          </a:xfrm>
          <a:prstGeom prst="rect">
            <a:avLst/>
          </a:prstGeom>
          <a:noFill/>
        </p:spPr>
        <p:txBody>
          <a:bodyPr wrap="none" rtlCol="0" anchor="ctr">
            <a:spAutoFit/>
          </a:bodyPr>
          <a:lstStyle/>
          <a:p>
            <a:pPr algn="ctr" defTabSz="829544">
              <a:buClr>
                <a:srgbClr val="000000"/>
              </a:buClr>
              <a:defRPr/>
            </a:pPr>
            <a:r>
              <a:rPr lang="en-US" sz="2903" b="1" kern="0">
                <a:solidFill>
                  <a:srgbClr val="FFFFFF"/>
                </a:solidFill>
                <a:latin typeface="Poppins" pitchFamily="2" charset="77"/>
                <a:cs typeface="Poppins" pitchFamily="2" charset="77"/>
                <a:sym typeface="Arial"/>
              </a:rPr>
              <a:t>ABILITY</a:t>
            </a:r>
          </a:p>
        </p:txBody>
      </p:sp>
      <p:sp>
        <p:nvSpPr>
          <p:cNvPr id="106" name="TextBox 105">
            <a:extLst>
              <a:ext uri="{FF2B5EF4-FFF2-40B4-BE49-F238E27FC236}">
                <a16:creationId xmlns:a16="http://schemas.microsoft.com/office/drawing/2014/main" id="{2D85807A-B565-4852-A7A5-AADCB9678E2A}"/>
              </a:ext>
            </a:extLst>
          </p:cNvPr>
          <p:cNvSpPr txBox="1"/>
          <p:nvPr/>
        </p:nvSpPr>
        <p:spPr>
          <a:xfrm>
            <a:off x="19602188" y="10724776"/>
            <a:ext cx="3435556" cy="539058"/>
          </a:xfrm>
          <a:prstGeom prst="rect">
            <a:avLst/>
          </a:prstGeom>
          <a:noFill/>
        </p:spPr>
        <p:txBody>
          <a:bodyPr wrap="none" rtlCol="0" anchor="ctr">
            <a:spAutoFit/>
          </a:bodyPr>
          <a:lstStyle/>
          <a:p>
            <a:pPr algn="ctr" defTabSz="829544">
              <a:buClr>
                <a:srgbClr val="000000"/>
              </a:buClr>
              <a:defRPr/>
            </a:pPr>
            <a:r>
              <a:rPr lang="en-US" sz="2903" b="1" kern="0">
                <a:solidFill>
                  <a:srgbClr val="FFFFFF"/>
                </a:solidFill>
                <a:latin typeface="Poppins" pitchFamily="2" charset="77"/>
                <a:cs typeface="Poppins" pitchFamily="2" charset="77"/>
                <a:sym typeface="Arial"/>
              </a:rPr>
              <a:t>REINFORCEMENT</a:t>
            </a:r>
          </a:p>
        </p:txBody>
      </p:sp>
      <p:sp>
        <p:nvSpPr>
          <p:cNvPr id="108" name="Triangle 19">
            <a:extLst>
              <a:ext uri="{FF2B5EF4-FFF2-40B4-BE49-F238E27FC236}">
                <a16:creationId xmlns:a16="http://schemas.microsoft.com/office/drawing/2014/main" id="{DFE7631D-0FD3-46A7-BDA0-45E2E78B680F}"/>
              </a:ext>
            </a:extLst>
          </p:cNvPr>
          <p:cNvSpPr/>
          <p:nvPr/>
        </p:nvSpPr>
        <p:spPr>
          <a:xfrm>
            <a:off x="7421391" y="9815726"/>
            <a:ext cx="1994852" cy="4242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109" name="Triangle 20">
            <a:extLst>
              <a:ext uri="{FF2B5EF4-FFF2-40B4-BE49-F238E27FC236}">
                <a16:creationId xmlns:a16="http://schemas.microsoft.com/office/drawing/2014/main" id="{86D4EA74-6EF0-442D-A099-8D7413B8ABF5}"/>
              </a:ext>
            </a:extLst>
          </p:cNvPr>
          <p:cNvSpPr/>
          <p:nvPr/>
        </p:nvSpPr>
        <p:spPr>
          <a:xfrm>
            <a:off x="12552636" y="9815726"/>
            <a:ext cx="1994852" cy="4242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110" name="Triangle 21">
            <a:extLst>
              <a:ext uri="{FF2B5EF4-FFF2-40B4-BE49-F238E27FC236}">
                <a16:creationId xmlns:a16="http://schemas.microsoft.com/office/drawing/2014/main" id="{99B39CEB-9CED-4C77-914C-99D2298678FA}"/>
              </a:ext>
            </a:extLst>
          </p:cNvPr>
          <p:cNvSpPr/>
          <p:nvPr/>
        </p:nvSpPr>
        <p:spPr>
          <a:xfrm>
            <a:off x="16437593" y="9815726"/>
            <a:ext cx="1994852" cy="4242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111" name="Triangle 22">
            <a:extLst>
              <a:ext uri="{FF2B5EF4-FFF2-40B4-BE49-F238E27FC236}">
                <a16:creationId xmlns:a16="http://schemas.microsoft.com/office/drawing/2014/main" id="{01EBBA7E-AA6E-471D-BFB5-01E109CC9BF9}"/>
              </a:ext>
            </a:extLst>
          </p:cNvPr>
          <p:cNvSpPr/>
          <p:nvPr/>
        </p:nvSpPr>
        <p:spPr>
          <a:xfrm>
            <a:off x="20322538" y="9815726"/>
            <a:ext cx="1994852" cy="42425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180" name="Oval 179">
            <a:extLst>
              <a:ext uri="{FF2B5EF4-FFF2-40B4-BE49-F238E27FC236}">
                <a16:creationId xmlns:a16="http://schemas.microsoft.com/office/drawing/2014/main" id="{6041512F-6A8A-461B-9FFC-B6A7A3D5DC20}"/>
              </a:ext>
            </a:extLst>
          </p:cNvPr>
          <p:cNvSpPr/>
          <p:nvPr/>
        </p:nvSpPr>
        <p:spPr>
          <a:xfrm>
            <a:off x="4499829" y="9723324"/>
            <a:ext cx="602726" cy="6027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626666"/>
              </a:solidFill>
              <a:latin typeface="Lato Light" panose="020F0502020204030203" pitchFamily="34" charset="0"/>
              <a:sym typeface="Arial"/>
            </a:endParaRPr>
          </a:p>
        </p:txBody>
      </p:sp>
      <p:sp>
        <p:nvSpPr>
          <p:cNvPr id="181" name="TextBox 180">
            <a:extLst>
              <a:ext uri="{FF2B5EF4-FFF2-40B4-BE49-F238E27FC236}">
                <a16:creationId xmlns:a16="http://schemas.microsoft.com/office/drawing/2014/main" id="{F95C0F8D-B759-4DAF-A3E5-2FB82610B534}"/>
              </a:ext>
            </a:extLst>
          </p:cNvPr>
          <p:cNvSpPr txBox="1"/>
          <p:nvPr/>
        </p:nvSpPr>
        <p:spPr>
          <a:xfrm>
            <a:off x="7956448" y="6133369"/>
            <a:ext cx="2921739" cy="6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65621" indent="-165621"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Only video-based interviews</a:t>
            </a:r>
          </a:p>
          <a:p>
            <a:pPr marL="165621" indent="-165621"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Delay recruitment if possible</a:t>
            </a:r>
          </a:p>
          <a:p>
            <a:pPr marL="165621" indent="-165621"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Only remote onboarding</a:t>
            </a:r>
          </a:p>
          <a:p>
            <a:pPr marL="155539" indent="-155539" algn="l" defTabSz="829544">
              <a:buClr>
                <a:srgbClr val="000000"/>
              </a:buClr>
              <a:buFontTx/>
              <a:buChar char="-"/>
              <a:defRPr/>
            </a:pPr>
            <a:endParaRPr lang="en-US" sz="1179" kern="0">
              <a:solidFill>
                <a:srgbClr val="626666"/>
              </a:solidFill>
              <a:latin typeface="Century Gothic" panose="020B0502020202020204" pitchFamily="34" charset="0"/>
              <a:sym typeface="Arial"/>
            </a:endParaRPr>
          </a:p>
        </p:txBody>
      </p:sp>
      <p:sp>
        <p:nvSpPr>
          <p:cNvPr id="273" name="Oval 272">
            <a:extLst>
              <a:ext uri="{FF2B5EF4-FFF2-40B4-BE49-F238E27FC236}">
                <a16:creationId xmlns:a16="http://schemas.microsoft.com/office/drawing/2014/main" id="{F980BF36-4CB8-494E-A3BB-1EC294123ACC}"/>
              </a:ext>
            </a:extLst>
          </p:cNvPr>
          <p:cNvSpPr/>
          <p:nvPr/>
        </p:nvSpPr>
        <p:spPr>
          <a:xfrm>
            <a:off x="1287962" y="9812026"/>
            <a:ext cx="602726" cy="602726"/>
          </a:xfrm>
          <a:prstGeom prst="ellips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626666"/>
              </a:solidFill>
              <a:latin typeface="Lato Light" panose="020F0502020204030203" pitchFamily="34" charset="0"/>
              <a:sym typeface="Arial"/>
            </a:endParaRPr>
          </a:p>
        </p:txBody>
      </p:sp>
      <p:grpSp>
        <p:nvGrpSpPr>
          <p:cNvPr id="261" name="Google Shape;10514;p73">
            <a:extLst>
              <a:ext uri="{FF2B5EF4-FFF2-40B4-BE49-F238E27FC236}">
                <a16:creationId xmlns:a16="http://schemas.microsoft.com/office/drawing/2014/main" id="{B2AFBBC0-B265-43EB-AD7B-CA9FD3A17FB6}"/>
              </a:ext>
            </a:extLst>
          </p:cNvPr>
          <p:cNvGrpSpPr/>
          <p:nvPr/>
        </p:nvGrpSpPr>
        <p:grpSpPr>
          <a:xfrm>
            <a:off x="1424892" y="10021659"/>
            <a:ext cx="321620" cy="386209"/>
            <a:chOff x="-35495600" y="2631825"/>
            <a:chExt cx="292225" cy="291450"/>
          </a:xfrm>
          <a:solidFill>
            <a:schemeClr val="bg1"/>
          </a:solidFill>
        </p:grpSpPr>
        <p:sp>
          <p:nvSpPr>
            <p:cNvPr id="262" name="Google Shape;10515;p73">
              <a:extLst>
                <a:ext uri="{FF2B5EF4-FFF2-40B4-BE49-F238E27FC236}">
                  <a16:creationId xmlns:a16="http://schemas.microsoft.com/office/drawing/2014/main" id="{A3A9701A-5911-4355-80A9-EFE5A3FAC645}"/>
                </a:ext>
              </a:extLst>
            </p:cNvPr>
            <p:cNvSpPr/>
            <p:nvPr/>
          </p:nvSpPr>
          <p:spPr>
            <a:xfrm>
              <a:off x="-35495600" y="2735025"/>
              <a:ext cx="137075" cy="188250"/>
            </a:xfrm>
            <a:custGeom>
              <a:avLst/>
              <a:gdLst/>
              <a:ahLst/>
              <a:cxnLst/>
              <a:rect l="l" t="t" r="r" b="b"/>
              <a:pathLst>
                <a:path w="5483" h="7530" extrusionOk="0">
                  <a:moveTo>
                    <a:pt x="4443" y="662"/>
                  </a:moveTo>
                  <a:cubicBezTo>
                    <a:pt x="4663" y="662"/>
                    <a:pt x="4821" y="819"/>
                    <a:pt x="4821" y="1040"/>
                  </a:cubicBezTo>
                  <a:lnTo>
                    <a:pt x="4821" y="1386"/>
                  </a:lnTo>
                  <a:lnTo>
                    <a:pt x="662" y="1386"/>
                  </a:lnTo>
                  <a:lnTo>
                    <a:pt x="662" y="1040"/>
                  </a:lnTo>
                  <a:cubicBezTo>
                    <a:pt x="725" y="819"/>
                    <a:pt x="820" y="662"/>
                    <a:pt x="1040" y="662"/>
                  </a:cubicBezTo>
                  <a:close/>
                  <a:moveTo>
                    <a:pt x="4821" y="2048"/>
                  </a:moveTo>
                  <a:lnTo>
                    <a:pt x="4821" y="5482"/>
                  </a:lnTo>
                  <a:lnTo>
                    <a:pt x="662" y="5482"/>
                  </a:lnTo>
                  <a:lnTo>
                    <a:pt x="662" y="2048"/>
                  </a:lnTo>
                  <a:close/>
                  <a:moveTo>
                    <a:pt x="4852" y="6143"/>
                  </a:moveTo>
                  <a:lnTo>
                    <a:pt x="4852" y="6490"/>
                  </a:lnTo>
                  <a:cubicBezTo>
                    <a:pt x="4821" y="6711"/>
                    <a:pt x="4663" y="6868"/>
                    <a:pt x="4506" y="6868"/>
                  </a:cubicBezTo>
                  <a:lnTo>
                    <a:pt x="1072" y="6868"/>
                  </a:lnTo>
                  <a:cubicBezTo>
                    <a:pt x="883" y="6868"/>
                    <a:pt x="725" y="6711"/>
                    <a:pt x="725" y="6490"/>
                  </a:cubicBezTo>
                  <a:lnTo>
                    <a:pt x="725" y="6143"/>
                  </a:lnTo>
                  <a:close/>
                  <a:moveTo>
                    <a:pt x="1040" y="0"/>
                  </a:moveTo>
                  <a:cubicBezTo>
                    <a:pt x="473" y="0"/>
                    <a:pt x="0" y="473"/>
                    <a:pt x="0" y="1040"/>
                  </a:cubicBezTo>
                  <a:lnTo>
                    <a:pt x="0" y="6490"/>
                  </a:lnTo>
                  <a:cubicBezTo>
                    <a:pt x="0" y="7057"/>
                    <a:pt x="473" y="7530"/>
                    <a:pt x="1040" y="7530"/>
                  </a:cubicBezTo>
                  <a:lnTo>
                    <a:pt x="4443" y="7530"/>
                  </a:lnTo>
                  <a:cubicBezTo>
                    <a:pt x="5010" y="7530"/>
                    <a:pt x="5482" y="7057"/>
                    <a:pt x="5482" y="6490"/>
                  </a:cubicBezTo>
                  <a:lnTo>
                    <a:pt x="5482" y="1040"/>
                  </a:lnTo>
                  <a:cubicBezTo>
                    <a:pt x="5482" y="473"/>
                    <a:pt x="5010" y="0"/>
                    <a:pt x="4443"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626666"/>
                </a:solidFill>
                <a:latin typeface="Arial"/>
                <a:cs typeface="Arial"/>
                <a:sym typeface="Arial"/>
              </a:endParaRPr>
            </a:p>
          </p:txBody>
        </p:sp>
        <p:sp>
          <p:nvSpPr>
            <p:cNvPr id="263" name="Google Shape;10516;p73">
              <a:extLst>
                <a:ext uri="{FF2B5EF4-FFF2-40B4-BE49-F238E27FC236}">
                  <a16:creationId xmlns:a16="http://schemas.microsoft.com/office/drawing/2014/main" id="{117B7C0C-81EE-4E02-9012-4501123AC26E}"/>
                </a:ext>
              </a:extLst>
            </p:cNvPr>
            <p:cNvSpPr/>
            <p:nvPr/>
          </p:nvSpPr>
          <p:spPr>
            <a:xfrm>
              <a:off x="-35339650" y="2631825"/>
              <a:ext cx="136275" cy="188275"/>
            </a:xfrm>
            <a:custGeom>
              <a:avLst/>
              <a:gdLst/>
              <a:ahLst/>
              <a:cxnLst/>
              <a:rect l="l" t="t" r="r" b="b"/>
              <a:pathLst>
                <a:path w="5451" h="7531" extrusionOk="0">
                  <a:moveTo>
                    <a:pt x="4411" y="662"/>
                  </a:moveTo>
                  <a:cubicBezTo>
                    <a:pt x="4600" y="662"/>
                    <a:pt x="4758" y="820"/>
                    <a:pt x="4758" y="1009"/>
                  </a:cubicBezTo>
                  <a:lnTo>
                    <a:pt x="4758" y="1387"/>
                  </a:lnTo>
                  <a:lnTo>
                    <a:pt x="631" y="1387"/>
                  </a:lnTo>
                  <a:lnTo>
                    <a:pt x="631" y="1009"/>
                  </a:lnTo>
                  <a:cubicBezTo>
                    <a:pt x="631" y="820"/>
                    <a:pt x="788" y="662"/>
                    <a:pt x="977" y="662"/>
                  </a:cubicBezTo>
                  <a:close/>
                  <a:moveTo>
                    <a:pt x="4758" y="2049"/>
                  </a:moveTo>
                  <a:lnTo>
                    <a:pt x="4758" y="5483"/>
                  </a:lnTo>
                  <a:lnTo>
                    <a:pt x="631" y="5483"/>
                  </a:lnTo>
                  <a:lnTo>
                    <a:pt x="631" y="2049"/>
                  </a:lnTo>
                  <a:close/>
                  <a:moveTo>
                    <a:pt x="4789" y="6144"/>
                  </a:moveTo>
                  <a:lnTo>
                    <a:pt x="4789" y="6491"/>
                  </a:lnTo>
                  <a:cubicBezTo>
                    <a:pt x="4758" y="6680"/>
                    <a:pt x="4600" y="6837"/>
                    <a:pt x="4443" y="6837"/>
                  </a:cubicBezTo>
                  <a:lnTo>
                    <a:pt x="1009" y="6837"/>
                  </a:lnTo>
                  <a:cubicBezTo>
                    <a:pt x="820" y="6837"/>
                    <a:pt x="662" y="6680"/>
                    <a:pt x="662" y="6491"/>
                  </a:cubicBezTo>
                  <a:lnTo>
                    <a:pt x="662" y="6144"/>
                  </a:lnTo>
                  <a:close/>
                  <a:moveTo>
                    <a:pt x="1009" y="1"/>
                  </a:moveTo>
                  <a:cubicBezTo>
                    <a:pt x="473" y="1"/>
                    <a:pt x="0" y="473"/>
                    <a:pt x="0" y="1009"/>
                  </a:cubicBezTo>
                  <a:lnTo>
                    <a:pt x="0" y="6491"/>
                  </a:lnTo>
                  <a:cubicBezTo>
                    <a:pt x="0" y="7058"/>
                    <a:pt x="473" y="7531"/>
                    <a:pt x="1009" y="7531"/>
                  </a:cubicBezTo>
                  <a:lnTo>
                    <a:pt x="4443" y="7531"/>
                  </a:lnTo>
                  <a:cubicBezTo>
                    <a:pt x="4978" y="7531"/>
                    <a:pt x="5451" y="7058"/>
                    <a:pt x="5451" y="6491"/>
                  </a:cubicBezTo>
                  <a:lnTo>
                    <a:pt x="5451" y="1009"/>
                  </a:lnTo>
                  <a:cubicBezTo>
                    <a:pt x="5451" y="442"/>
                    <a:pt x="4978" y="1"/>
                    <a:pt x="444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626666"/>
                </a:solidFill>
                <a:latin typeface="Arial"/>
                <a:cs typeface="Arial"/>
                <a:sym typeface="Arial"/>
              </a:endParaRPr>
            </a:p>
          </p:txBody>
        </p:sp>
        <p:sp>
          <p:nvSpPr>
            <p:cNvPr id="264" name="Google Shape;10517;p73">
              <a:extLst>
                <a:ext uri="{FF2B5EF4-FFF2-40B4-BE49-F238E27FC236}">
                  <a16:creationId xmlns:a16="http://schemas.microsoft.com/office/drawing/2014/main" id="{515ACF45-9B81-4295-8A89-A00DA1525ABC}"/>
                </a:ext>
              </a:extLst>
            </p:cNvPr>
            <p:cNvSpPr/>
            <p:nvPr/>
          </p:nvSpPr>
          <p:spPr>
            <a:xfrm>
              <a:off x="-35341225" y="2836625"/>
              <a:ext cx="85075" cy="84500"/>
            </a:xfrm>
            <a:custGeom>
              <a:avLst/>
              <a:gdLst/>
              <a:ahLst/>
              <a:cxnLst/>
              <a:rect l="l" t="t" r="r" b="b"/>
              <a:pathLst>
                <a:path w="3403" h="3380" extrusionOk="0">
                  <a:moveTo>
                    <a:pt x="3056" y="0"/>
                  </a:moveTo>
                  <a:cubicBezTo>
                    <a:pt x="2836" y="0"/>
                    <a:pt x="2678" y="158"/>
                    <a:pt x="2678" y="347"/>
                  </a:cubicBezTo>
                  <a:lnTo>
                    <a:pt x="2678" y="1008"/>
                  </a:lnTo>
                  <a:cubicBezTo>
                    <a:pt x="2678" y="1575"/>
                    <a:pt x="2206" y="2048"/>
                    <a:pt x="1670" y="2048"/>
                  </a:cubicBezTo>
                  <a:lnTo>
                    <a:pt x="1103" y="2048"/>
                  </a:lnTo>
                  <a:lnTo>
                    <a:pt x="1229" y="1922"/>
                  </a:lnTo>
                  <a:cubicBezTo>
                    <a:pt x="1418" y="1859"/>
                    <a:pt x="1418" y="1638"/>
                    <a:pt x="1261" y="1481"/>
                  </a:cubicBezTo>
                  <a:cubicBezTo>
                    <a:pt x="1213" y="1418"/>
                    <a:pt x="1127" y="1386"/>
                    <a:pt x="1036" y="1386"/>
                  </a:cubicBezTo>
                  <a:cubicBezTo>
                    <a:pt x="946" y="1386"/>
                    <a:pt x="851" y="1418"/>
                    <a:pt x="788" y="1481"/>
                  </a:cubicBezTo>
                  <a:lnTo>
                    <a:pt x="126" y="2142"/>
                  </a:lnTo>
                  <a:cubicBezTo>
                    <a:pt x="0" y="2268"/>
                    <a:pt x="0" y="2521"/>
                    <a:pt x="126" y="2615"/>
                  </a:cubicBezTo>
                  <a:lnTo>
                    <a:pt x="788" y="3308"/>
                  </a:lnTo>
                  <a:cubicBezTo>
                    <a:pt x="851" y="3355"/>
                    <a:pt x="946" y="3379"/>
                    <a:pt x="1036" y="3379"/>
                  </a:cubicBezTo>
                  <a:cubicBezTo>
                    <a:pt x="1127" y="3379"/>
                    <a:pt x="1213" y="3355"/>
                    <a:pt x="1261" y="3308"/>
                  </a:cubicBezTo>
                  <a:cubicBezTo>
                    <a:pt x="1387" y="3182"/>
                    <a:pt x="1387" y="2930"/>
                    <a:pt x="1261" y="2836"/>
                  </a:cubicBezTo>
                  <a:lnTo>
                    <a:pt x="1166" y="2710"/>
                  </a:lnTo>
                  <a:lnTo>
                    <a:pt x="1702" y="2710"/>
                  </a:lnTo>
                  <a:cubicBezTo>
                    <a:pt x="2647" y="2710"/>
                    <a:pt x="3403" y="1953"/>
                    <a:pt x="3403" y="1008"/>
                  </a:cubicBezTo>
                  <a:lnTo>
                    <a:pt x="3403" y="347"/>
                  </a:lnTo>
                  <a:cubicBezTo>
                    <a:pt x="3403" y="158"/>
                    <a:pt x="3245" y="0"/>
                    <a:pt x="3056"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626666"/>
                </a:solidFill>
                <a:latin typeface="Arial"/>
                <a:cs typeface="Arial"/>
                <a:sym typeface="Arial"/>
              </a:endParaRPr>
            </a:p>
          </p:txBody>
        </p:sp>
        <p:sp>
          <p:nvSpPr>
            <p:cNvPr id="265" name="Google Shape;10518;p73">
              <a:extLst>
                <a:ext uri="{FF2B5EF4-FFF2-40B4-BE49-F238E27FC236}">
                  <a16:creationId xmlns:a16="http://schemas.microsoft.com/office/drawing/2014/main" id="{FC3BFB31-880D-4283-B8CF-E4C91DF8D631}"/>
                </a:ext>
              </a:extLst>
            </p:cNvPr>
            <p:cNvSpPr/>
            <p:nvPr/>
          </p:nvSpPr>
          <p:spPr>
            <a:xfrm>
              <a:off x="-35442050" y="2632625"/>
              <a:ext cx="84300" cy="85075"/>
            </a:xfrm>
            <a:custGeom>
              <a:avLst/>
              <a:gdLst/>
              <a:ahLst/>
              <a:cxnLst/>
              <a:rect l="l" t="t" r="r" b="b"/>
              <a:pathLst>
                <a:path w="3372" h="3403" extrusionOk="0">
                  <a:moveTo>
                    <a:pt x="2348" y="0"/>
                  </a:moveTo>
                  <a:cubicBezTo>
                    <a:pt x="2261" y="0"/>
                    <a:pt x="2175" y="32"/>
                    <a:pt x="2112" y="95"/>
                  </a:cubicBezTo>
                  <a:cubicBezTo>
                    <a:pt x="1986" y="189"/>
                    <a:pt x="1986" y="441"/>
                    <a:pt x="2112" y="567"/>
                  </a:cubicBezTo>
                  <a:lnTo>
                    <a:pt x="2238" y="662"/>
                  </a:lnTo>
                  <a:lnTo>
                    <a:pt x="1671" y="662"/>
                  </a:lnTo>
                  <a:cubicBezTo>
                    <a:pt x="725" y="662"/>
                    <a:pt x="1" y="1418"/>
                    <a:pt x="1" y="2363"/>
                  </a:cubicBezTo>
                  <a:lnTo>
                    <a:pt x="1" y="3025"/>
                  </a:lnTo>
                  <a:cubicBezTo>
                    <a:pt x="1" y="3245"/>
                    <a:pt x="158" y="3403"/>
                    <a:pt x="347" y="3403"/>
                  </a:cubicBezTo>
                  <a:cubicBezTo>
                    <a:pt x="536" y="3403"/>
                    <a:pt x="694" y="3245"/>
                    <a:pt x="694" y="3025"/>
                  </a:cubicBezTo>
                  <a:lnTo>
                    <a:pt x="694" y="2363"/>
                  </a:lnTo>
                  <a:cubicBezTo>
                    <a:pt x="694" y="1828"/>
                    <a:pt x="1166" y="1355"/>
                    <a:pt x="1734" y="1355"/>
                  </a:cubicBezTo>
                  <a:lnTo>
                    <a:pt x="2269" y="1355"/>
                  </a:lnTo>
                  <a:lnTo>
                    <a:pt x="2143" y="1450"/>
                  </a:lnTo>
                  <a:cubicBezTo>
                    <a:pt x="1954" y="1544"/>
                    <a:pt x="1954" y="1765"/>
                    <a:pt x="2112" y="1891"/>
                  </a:cubicBezTo>
                  <a:cubicBezTo>
                    <a:pt x="2175" y="1954"/>
                    <a:pt x="2261" y="1985"/>
                    <a:pt x="2348" y="1985"/>
                  </a:cubicBezTo>
                  <a:cubicBezTo>
                    <a:pt x="2435" y="1985"/>
                    <a:pt x="2521" y="1954"/>
                    <a:pt x="2584" y="1891"/>
                  </a:cubicBezTo>
                  <a:lnTo>
                    <a:pt x="3246" y="1229"/>
                  </a:lnTo>
                  <a:cubicBezTo>
                    <a:pt x="3372" y="1103"/>
                    <a:pt x="3372" y="883"/>
                    <a:pt x="3246" y="756"/>
                  </a:cubicBezTo>
                  <a:lnTo>
                    <a:pt x="2584" y="95"/>
                  </a:lnTo>
                  <a:cubicBezTo>
                    <a:pt x="2521" y="32"/>
                    <a:pt x="2435" y="0"/>
                    <a:pt x="2348"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626666"/>
                </a:solidFill>
                <a:latin typeface="Arial"/>
                <a:cs typeface="Arial"/>
                <a:sym typeface="Arial"/>
              </a:endParaRPr>
            </a:p>
          </p:txBody>
        </p:sp>
      </p:grpSp>
      <p:sp>
        <p:nvSpPr>
          <p:cNvPr id="324" name="Oval 323">
            <a:extLst>
              <a:ext uri="{FF2B5EF4-FFF2-40B4-BE49-F238E27FC236}">
                <a16:creationId xmlns:a16="http://schemas.microsoft.com/office/drawing/2014/main" id="{681BE768-21B0-40E5-89C7-2286146213A3}"/>
              </a:ext>
            </a:extLst>
          </p:cNvPr>
          <p:cNvSpPr/>
          <p:nvPr/>
        </p:nvSpPr>
        <p:spPr>
          <a:xfrm>
            <a:off x="1414477" y="1069263"/>
            <a:ext cx="769282" cy="769282"/>
          </a:xfrm>
          <a:prstGeom prst="ellips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43" name="TextBox 342">
            <a:extLst>
              <a:ext uri="{FF2B5EF4-FFF2-40B4-BE49-F238E27FC236}">
                <a16:creationId xmlns:a16="http://schemas.microsoft.com/office/drawing/2014/main" id="{CE51999D-FF04-4AB4-BE89-2FA769418B86}"/>
              </a:ext>
            </a:extLst>
          </p:cNvPr>
          <p:cNvSpPr txBox="1"/>
          <p:nvPr/>
        </p:nvSpPr>
        <p:spPr>
          <a:xfrm>
            <a:off x="2226827" y="1175451"/>
            <a:ext cx="2108569"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In-Person Service Delivery</a:t>
            </a:r>
          </a:p>
        </p:txBody>
      </p:sp>
      <p:sp>
        <p:nvSpPr>
          <p:cNvPr id="346" name="Google Shape;11160;p71">
            <a:extLst>
              <a:ext uri="{FF2B5EF4-FFF2-40B4-BE49-F238E27FC236}">
                <a16:creationId xmlns:a16="http://schemas.microsoft.com/office/drawing/2014/main" id="{2800718A-07DD-4FEB-8FB2-F671EE934853}"/>
              </a:ext>
            </a:extLst>
          </p:cNvPr>
          <p:cNvSpPr/>
          <p:nvPr/>
        </p:nvSpPr>
        <p:spPr>
          <a:xfrm>
            <a:off x="1489239" y="1272951"/>
            <a:ext cx="263899" cy="357498"/>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7" name="Google Shape;11161;p71">
            <a:extLst>
              <a:ext uri="{FF2B5EF4-FFF2-40B4-BE49-F238E27FC236}">
                <a16:creationId xmlns:a16="http://schemas.microsoft.com/office/drawing/2014/main" id="{DF0D52F6-A46A-47CC-A45F-AAAAF45E6335}"/>
              </a:ext>
            </a:extLst>
          </p:cNvPr>
          <p:cNvSpPr/>
          <p:nvPr/>
        </p:nvSpPr>
        <p:spPr>
          <a:xfrm>
            <a:off x="1580711" y="1149156"/>
            <a:ext cx="414402" cy="99981"/>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8" name="Google Shape;11162;p71">
            <a:extLst>
              <a:ext uri="{FF2B5EF4-FFF2-40B4-BE49-F238E27FC236}">
                <a16:creationId xmlns:a16="http://schemas.microsoft.com/office/drawing/2014/main" id="{6DBB7D18-25F5-4A65-B82A-0ED6418465BE}"/>
              </a:ext>
            </a:extLst>
          </p:cNvPr>
          <p:cNvSpPr/>
          <p:nvPr/>
        </p:nvSpPr>
        <p:spPr>
          <a:xfrm>
            <a:off x="1588452" y="1652194"/>
            <a:ext cx="399629" cy="93600"/>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49" name="Google Shape;11163;p71">
            <a:extLst>
              <a:ext uri="{FF2B5EF4-FFF2-40B4-BE49-F238E27FC236}">
                <a16:creationId xmlns:a16="http://schemas.microsoft.com/office/drawing/2014/main" id="{6B38F0CA-54B5-42EA-B239-F581AF871E14}"/>
              </a:ext>
            </a:extLst>
          </p:cNvPr>
          <p:cNvSpPr/>
          <p:nvPr/>
        </p:nvSpPr>
        <p:spPr>
          <a:xfrm>
            <a:off x="1821327" y="1272951"/>
            <a:ext cx="264549" cy="356081"/>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21" name="Rounded Rectangle 3">
            <a:extLst>
              <a:ext uri="{FF2B5EF4-FFF2-40B4-BE49-F238E27FC236}">
                <a16:creationId xmlns:a16="http://schemas.microsoft.com/office/drawing/2014/main" id="{8C47D7AB-213E-48A4-9066-5879D1636098}"/>
              </a:ext>
            </a:extLst>
          </p:cNvPr>
          <p:cNvSpPr/>
          <p:nvPr/>
        </p:nvSpPr>
        <p:spPr>
          <a:xfrm>
            <a:off x="7888616" y="1141513"/>
            <a:ext cx="2869421" cy="1258045"/>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23" name="Oval 322">
            <a:extLst>
              <a:ext uri="{FF2B5EF4-FFF2-40B4-BE49-F238E27FC236}">
                <a16:creationId xmlns:a16="http://schemas.microsoft.com/office/drawing/2014/main" id="{BD0F10B8-275F-40CC-94DC-98F3702F9042}"/>
              </a:ext>
            </a:extLst>
          </p:cNvPr>
          <p:cNvSpPr/>
          <p:nvPr/>
        </p:nvSpPr>
        <p:spPr>
          <a:xfrm>
            <a:off x="7686145" y="1069263"/>
            <a:ext cx="769282" cy="769282"/>
          </a:xfrm>
          <a:prstGeom prst="ellipse">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50" name="TextBox 349">
            <a:extLst>
              <a:ext uri="{FF2B5EF4-FFF2-40B4-BE49-F238E27FC236}">
                <a16:creationId xmlns:a16="http://schemas.microsoft.com/office/drawing/2014/main" id="{0645D183-E61E-44FB-ABF1-E7DE95C50FA1}"/>
              </a:ext>
            </a:extLst>
          </p:cNvPr>
          <p:cNvSpPr txBox="1"/>
          <p:nvPr/>
        </p:nvSpPr>
        <p:spPr>
          <a:xfrm>
            <a:off x="8437584" y="1214584"/>
            <a:ext cx="2108569" cy="343620"/>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Remote Working</a:t>
            </a:r>
          </a:p>
        </p:txBody>
      </p:sp>
      <p:sp>
        <p:nvSpPr>
          <p:cNvPr id="352" name="TextBox 351">
            <a:extLst>
              <a:ext uri="{FF2B5EF4-FFF2-40B4-BE49-F238E27FC236}">
                <a16:creationId xmlns:a16="http://schemas.microsoft.com/office/drawing/2014/main" id="{3FB10710-DA17-48A0-BC18-4F1B96EF17DF}"/>
              </a:ext>
            </a:extLst>
          </p:cNvPr>
          <p:cNvSpPr txBox="1"/>
          <p:nvPr/>
        </p:nvSpPr>
        <p:spPr>
          <a:xfrm>
            <a:off x="7966499" y="1587479"/>
            <a:ext cx="2761360" cy="64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403250" defTabSz="829544">
              <a:buClr>
                <a:srgbClr val="F20000"/>
              </a:buClr>
              <a:defRPr/>
            </a:pPr>
            <a:r>
              <a:rPr lang="en-US" sz="1179" kern="0" dirty="0">
                <a:solidFill>
                  <a:srgbClr val="626666"/>
                </a:solidFill>
                <a:latin typeface="Century Gothic" panose="020B0502020202020204" pitchFamily="34" charset="0"/>
                <a:sym typeface="Arial"/>
              </a:rPr>
              <a:t>For all other non-in-person roles who can WFH</a:t>
            </a:r>
          </a:p>
        </p:txBody>
      </p:sp>
      <p:sp>
        <p:nvSpPr>
          <p:cNvPr id="358" name="Google Shape;1194;p24">
            <a:extLst>
              <a:ext uri="{FF2B5EF4-FFF2-40B4-BE49-F238E27FC236}">
                <a16:creationId xmlns:a16="http://schemas.microsoft.com/office/drawing/2014/main" id="{4259408C-CAD5-41B2-BFE5-C672A891F7FD}"/>
              </a:ext>
            </a:extLst>
          </p:cNvPr>
          <p:cNvSpPr/>
          <p:nvPr/>
        </p:nvSpPr>
        <p:spPr>
          <a:xfrm>
            <a:off x="7808161" y="1128533"/>
            <a:ext cx="550316" cy="511809"/>
          </a:xfrm>
          <a:custGeom>
            <a:avLst/>
            <a:gdLst/>
            <a:ahLst/>
            <a:cxnLst/>
            <a:rect l="l" t="t" r="r" b="b"/>
            <a:pathLst>
              <a:path w="25753" h="23951" extrusionOk="0">
                <a:moveTo>
                  <a:pt x="12876" y="0"/>
                </a:moveTo>
                <a:lnTo>
                  <a:pt x="0" y="9107"/>
                </a:lnTo>
                <a:lnTo>
                  <a:pt x="3770" y="9107"/>
                </a:lnTo>
                <a:lnTo>
                  <a:pt x="3770" y="23951"/>
                </a:lnTo>
                <a:lnTo>
                  <a:pt x="21983" y="23951"/>
                </a:lnTo>
                <a:lnTo>
                  <a:pt x="21983" y="9107"/>
                </a:lnTo>
                <a:lnTo>
                  <a:pt x="25752" y="9107"/>
                </a:lnTo>
                <a:lnTo>
                  <a:pt x="12876" y="0"/>
                </a:lnTo>
                <a:close/>
              </a:path>
            </a:pathLst>
          </a:custGeom>
          <a:noFill/>
          <a:ln w="19050" cap="rnd" cmpd="sng">
            <a:solidFill>
              <a:schemeClr val="bg1"/>
            </a:solidFill>
            <a:prstDash val="solid"/>
            <a:round/>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59" name="Google Shape;1195;p24">
            <a:extLst>
              <a:ext uri="{FF2B5EF4-FFF2-40B4-BE49-F238E27FC236}">
                <a16:creationId xmlns:a16="http://schemas.microsoft.com/office/drawing/2014/main" id="{857612F6-C9D7-4791-982D-ECEBD248F270}"/>
              </a:ext>
            </a:extLst>
          </p:cNvPr>
          <p:cNvSpPr/>
          <p:nvPr/>
        </p:nvSpPr>
        <p:spPr>
          <a:xfrm>
            <a:off x="8027990" y="1346414"/>
            <a:ext cx="91971" cy="240229"/>
          </a:xfrm>
          <a:custGeom>
            <a:avLst/>
            <a:gdLst/>
            <a:ahLst/>
            <a:cxnLst/>
            <a:rect l="l" t="t" r="r" b="b"/>
            <a:pathLst>
              <a:path w="4304" h="11242" fill="none" extrusionOk="0">
                <a:moveTo>
                  <a:pt x="4303" y="3803"/>
                </a:moveTo>
                <a:lnTo>
                  <a:pt x="4303" y="0"/>
                </a:lnTo>
                <a:lnTo>
                  <a:pt x="4303" y="10374"/>
                </a:lnTo>
                <a:cubicBezTo>
                  <a:pt x="4303" y="10841"/>
                  <a:pt x="3903" y="11242"/>
                  <a:pt x="3436" y="11242"/>
                </a:cubicBezTo>
                <a:lnTo>
                  <a:pt x="3436" y="11242"/>
                </a:lnTo>
                <a:cubicBezTo>
                  <a:pt x="2936" y="11242"/>
                  <a:pt x="2535" y="10841"/>
                  <a:pt x="2535" y="10374"/>
                </a:cubicBezTo>
                <a:lnTo>
                  <a:pt x="2535" y="4870"/>
                </a:lnTo>
                <a:cubicBezTo>
                  <a:pt x="2535" y="4637"/>
                  <a:pt x="2369" y="4470"/>
                  <a:pt x="2135" y="4470"/>
                </a:cubicBezTo>
                <a:lnTo>
                  <a:pt x="2135" y="4470"/>
                </a:lnTo>
                <a:lnTo>
                  <a:pt x="2135" y="4470"/>
                </a:lnTo>
                <a:cubicBezTo>
                  <a:pt x="1902" y="4470"/>
                  <a:pt x="1735" y="4637"/>
                  <a:pt x="1735" y="4870"/>
                </a:cubicBezTo>
                <a:lnTo>
                  <a:pt x="1735" y="10374"/>
                </a:lnTo>
                <a:cubicBezTo>
                  <a:pt x="1735" y="10841"/>
                  <a:pt x="1335" y="11242"/>
                  <a:pt x="868" y="11242"/>
                </a:cubicBezTo>
                <a:lnTo>
                  <a:pt x="868" y="11242"/>
                </a:lnTo>
                <a:cubicBezTo>
                  <a:pt x="367" y="11242"/>
                  <a:pt x="0" y="10841"/>
                  <a:pt x="0" y="10374"/>
                </a:cubicBezTo>
                <a:lnTo>
                  <a:pt x="0" y="0"/>
                </a:lnTo>
                <a:lnTo>
                  <a:pt x="0" y="3803"/>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0" name="Google Shape;1196;p24">
            <a:extLst>
              <a:ext uri="{FF2B5EF4-FFF2-40B4-BE49-F238E27FC236}">
                <a16:creationId xmlns:a16="http://schemas.microsoft.com/office/drawing/2014/main" id="{23684465-0C9A-4284-91E0-1B2E911AF509}"/>
              </a:ext>
            </a:extLst>
          </p:cNvPr>
          <p:cNvSpPr/>
          <p:nvPr/>
        </p:nvSpPr>
        <p:spPr>
          <a:xfrm>
            <a:off x="8000046" y="1326440"/>
            <a:ext cx="149712" cy="132616"/>
          </a:xfrm>
          <a:custGeom>
            <a:avLst/>
            <a:gdLst/>
            <a:ahLst/>
            <a:cxnLst/>
            <a:rect l="l" t="t" r="r" b="b"/>
            <a:pathLst>
              <a:path w="7006" h="6206" fill="none" extrusionOk="0">
                <a:moveTo>
                  <a:pt x="5671" y="1735"/>
                </a:moveTo>
                <a:lnTo>
                  <a:pt x="5671" y="5538"/>
                </a:lnTo>
                <a:cubicBezTo>
                  <a:pt x="5671" y="5905"/>
                  <a:pt x="5972" y="6205"/>
                  <a:pt x="6339" y="6205"/>
                </a:cubicBezTo>
                <a:lnTo>
                  <a:pt x="6339" y="6205"/>
                </a:lnTo>
                <a:cubicBezTo>
                  <a:pt x="6705" y="6205"/>
                  <a:pt x="7006" y="5905"/>
                  <a:pt x="7006" y="5538"/>
                </a:cubicBezTo>
                <a:lnTo>
                  <a:pt x="7006" y="1168"/>
                </a:lnTo>
                <a:cubicBezTo>
                  <a:pt x="7006" y="534"/>
                  <a:pt x="6505" y="1"/>
                  <a:pt x="5838" y="1"/>
                </a:cubicBezTo>
                <a:lnTo>
                  <a:pt x="3503" y="1"/>
                </a:lnTo>
                <a:lnTo>
                  <a:pt x="1168" y="1"/>
                </a:lnTo>
                <a:cubicBezTo>
                  <a:pt x="534" y="1"/>
                  <a:pt x="1" y="534"/>
                  <a:pt x="1" y="1168"/>
                </a:cubicBezTo>
                <a:lnTo>
                  <a:pt x="1" y="5538"/>
                </a:lnTo>
                <a:cubicBezTo>
                  <a:pt x="1" y="5905"/>
                  <a:pt x="301" y="6205"/>
                  <a:pt x="701" y="6205"/>
                </a:cubicBezTo>
                <a:lnTo>
                  <a:pt x="701" y="6205"/>
                </a:lnTo>
                <a:cubicBezTo>
                  <a:pt x="1068" y="6205"/>
                  <a:pt x="1368" y="5905"/>
                  <a:pt x="1368" y="5538"/>
                </a:cubicBezTo>
                <a:lnTo>
                  <a:pt x="1368" y="173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1" name="Google Shape;1197;p24">
            <a:extLst>
              <a:ext uri="{FF2B5EF4-FFF2-40B4-BE49-F238E27FC236}">
                <a16:creationId xmlns:a16="http://schemas.microsoft.com/office/drawing/2014/main" id="{18B0F0EF-36CE-430E-BCDA-97C77ADC0851}"/>
              </a:ext>
            </a:extLst>
          </p:cNvPr>
          <p:cNvSpPr/>
          <p:nvPr/>
        </p:nvSpPr>
        <p:spPr>
          <a:xfrm>
            <a:off x="8039597" y="1259625"/>
            <a:ext cx="67740" cy="67740"/>
          </a:xfrm>
          <a:custGeom>
            <a:avLst/>
            <a:gdLst/>
            <a:ahLst/>
            <a:cxnLst/>
            <a:rect l="l" t="t" r="r" b="b"/>
            <a:pathLst>
              <a:path w="3170" h="3170" fill="none" extrusionOk="0">
                <a:moveTo>
                  <a:pt x="3169" y="1568"/>
                </a:moveTo>
                <a:cubicBezTo>
                  <a:pt x="3169" y="2469"/>
                  <a:pt x="2435" y="3170"/>
                  <a:pt x="1568" y="3170"/>
                </a:cubicBezTo>
                <a:cubicBezTo>
                  <a:pt x="701" y="3170"/>
                  <a:pt x="0" y="2469"/>
                  <a:pt x="0" y="1568"/>
                </a:cubicBezTo>
                <a:cubicBezTo>
                  <a:pt x="0" y="701"/>
                  <a:pt x="701" y="1"/>
                  <a:pt x="1568" y="1"/>
                </a:cubicBezTo>
                <a:cubicBezTo>
                  <a:pt x="2435" y="1"/>
                  <a:pt x="3169" y="701"/>
                  <a:pt x="3169" y="1568"/>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31" name="Rounded Rectangle 3">
            <a:extLst>
              <a:ext uri="{FF2B5EF4-FFF2-40B4-BE49-F238E27FC236}">
                <a16:creationId xmlns:a16="http://schemas.microsoft.com/office/drawing/2014/main" id="{41E5EFFF-6B2A-444F-A750-B3A39A64D9BD}"/>
              </a:ext>
            </a:extLst>
          </p:cNvPr>
          <p:cNvSpPr/>
          <p:nvPr/>
        </p:nvSpPr>
        <p:spPr>
          <a:xfrm>
            <a:off x="1502613" y="4117754"/>
            <a:ext cx="2869421" cy="2633538"/>
          </a:xfrm>
          <a:prstGeom prst="roundRect">
            <a:avLst/>
          </a:prstGeom>
          <a:solidFill>
            <a:schemeClr val="bg1">
              <a:lumMod val="95000"/>
            </a:schemeClr>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33" name="Oval 332">
            <a:extLst>
              <a:ext uri="{FF2B5EF4-FFF2-40B4-BE49-F238E27FC236}">
                <a16:creationId xmlns:a16="http://schemas.microsoft.com/office/drawing/2014/main" id="{D6D245A3-D0D5-483A-B175-56FEC81A5518}"/>
              </a:ext>
            </a:extLst>
          </p:cNvPr>
          <p:cNvSpPr/>
          <p:nvPr/>
        </p:nvSpPr>
        <p:spPr>
          <a:xfrm>
            <a:off x="1420780" y="3998949"/>
            <a:ext cx="769282" cy="769282"/>
          </a:xfrm>
          <a:prstGeom prst="ellipse">
            <a:avLst/>
          </a:prstGeom>
          <a:solidFill>
            <a:srgbClr val="F2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39" name="TextBox 338">
            <a:extLst>
              <a:ext uri="{FF2B5EF4-FFF2-40B4-BE49-F238E27FC236}">
                <a16:creationId xmlns:a16="http://schemas.microsoft.com/office/drawing/2014/main" id="{1B49726A-F361-4A54-A95E-75E26C4D9FCF}"/>
              </a:ext>
            </a:extLst>
          </p:cNvPr>
          <p:cNvSpPr txBox="1"/>
          <p:nvPr/>
        </p:nvSpPr>
        <p:spPr>
          <a:xfrm>
            <a:off x="2066610" y="4162456"/>
            <a:ext cx="2299228"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Personal Protective Equipment</a:t>
            </a:r>
          </a:p>
        </p:txBody>
      </p:sp>
      <p:grpSp>
        <p:nvGrpSpPr>
          <p:cNvPr id="362" name="Google Shape;1228;p24">
            <a:extLst>
              <a:ext uri="{FF2B5EF4-FFF2-40B4-BE49-F238E27FC236}">
                <a16:creationId xmlns:a16="http://schemas.microsoft.com/office/drawing/2014/main" id="{05ED1714-BF76-48A1-97A9-043C56E134BE}"/>
              </a:ext>
            </a:extLst>
          </p:cNvPr>
          <p:cNvGrpSpPr/>
          <p:nvPr/>
        </p:nvGrpSpPr>
        <p:grpSpPr>
          <a:xfrm>
            <a:off x="1523443" y="4041406"/>
            <a:ext cx="529823" cy="644839"/>
            <a:chOff x="6908801" y="2273912"/>
            <a:chExt cx="478547" cy="582432"/>
          </a:xfrm>
        </p:grpSpPr>
        <p:sp>
          <p:nvSpPr>
            <p:cNvPr id="363" name="Google Shape;1229;p24">
              <a:extLst>
                <a:ext uri="{FF2B5EF4-FFF2-40B4-BE49-F238E27FC236}">
                  <a16:creationId xmlns:a16="http://schemas.microsoft.com/office/drawing/2014/main" id="{00FBE955-378C-44F5-95DD-CD76A856C600}"/>
                </a:ext>
              </a:extLst>
            </p:cNvPr>
            <p:cNvSpPr/>
            <p:nvPr/>
          </p:nvSpPr>
          <p:spPr>
            <a:xfrm>
              <a:off x="6908801" y="2273912"/>
              <a:ext cx="478547" cy="582432"/>
            </a:xfrm>
            <a:custGeom>
              <a:avLst/>
              <a:gdLst/>
              <a:ahLst/>
              <a:cxnLst/>
              <a:rect l="l" t="t" r="r" b="b"/>
              <a:pathLst>
                <a:path w="24585" h="29922" fill="none" extrusionOk="0">
                  <a:moveTo>
                    <a:pt x="16079" y="29922"/>
                  </a:moveTo>
                  <a:lnTo>
                    <a:pt x="16079" y="24885"/>
                  </a:lnTo>
                  <a:lnTo>
                    <a:pt x="19047" y="24885"/>
                  </a:lnTo>
                  <a:cubicBezTo>
                    <a:pt x="20482" y="24885"/>
                    <a:pt x="21649" y="23684"/>
                    <a:pt x="21616" y="22249"/>
                  </a:cubicBezTo>
                  <a:lnTo>
                    <a:pt x="21616" y="20915"/>
                  </a:lnTo>
                  <a:cubicBezTo>
                    <a:pt x="21616" y="19881"/>
                    <a:pt x="22316" y="18980"/>
                    <a:pt x="23317" y="18747"/>
                  </a:cubicBezTo>
                  <a:lnTo>
                    <a:pt x="23317" y="18747"/>
                  </a:lnTo>
                  <a:cubicBezTo>
                    <a:pt x="24151" y="18547"/>
                    <a:pt x="24585" y="17613"/>
                    <a:pt x="24151" y="16846"/>
                  </a:cubicBezTo>
                  <a:lnTo>
                    <a:pt x="22717" y="14410"/>
                  </a:lnTo>
                  <a:lnTo>
                    <a:pt x="21583" y="12509"/>
                  </a:lnTo>
                  <a:cubicBezTo>
                    <a:pt x="21583" y="10441"/>
                    <a:pt x="20949" y="7372"/>
                    <a:pt x="19781" y="5704"/>
                  </a:cubicBezTo>
                  <a:cubicBezTo>
                    <a:pt x="15712" y="0"/>
                    <a:pt x="5238" y="968"/>
                    <a:pt x="2369" y="8106"/>
                  </a:cubicBezTo>
                  <a:cubicBezTo>
                    <a:pt x="1" y="14010"/>
                    <a:pt x="2402" y="19347"/>
                    <a:pt x="7039" y="23283"/>
                  </a:cubicBezTo>
                  <a:lnTo>
                    <a:pt x="7039" y="29922"/>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4" name="Google Shape;1230;p24">
              <a:extLst>
                <a:ext uri="{FF2B5EF4-FFF2-40B4-BE49-F238E27FC236}">
                  <a16:creationId xmlns:a16="http://schemas.microsoft.com/office/drawing/2014/main" id="{FB469E06-6E85-4289-9B57-9C1DF0AAC249}"/>
                </a:ext>
              </a:extLst>
            </p:cNvPr>
            <p:cNvSpPr/>
            <p:nvPr/>
          </p:nvSpPr>
          <p:spPr>
            <a:xfrm>
              <a:off x="7219780" y="2554371"/>
              <a:ext cx="167535" cy="203896"/>
            </a:xfrm>
            <a:custGeom>
              <a:avLst/>
              <a:gdLst/>
              <a:ahLst/>
              <a:cxnLst/>
              <a:rect l="l" t="t" r="r" b="b"/>
              <a:pathLst>
                <a:path w="8607" h="10475" fill="none" extrusionOk="0">
                  <a:moveTo>
                    <a:pt x="101" y="10475"/>
                  </a:moveTo>
                  <a:lnTo>
                    <a:pt x="3069" y="10475"/>
                  </a:lnTo>
                  <a:cubicBezTo>
                    <a:pt x="4504" y="10475"/>
                    <a:pt x="5671" y="9274"/>
                    <a:pt x="5638" y="7839"/>
                  </a:cubicBezTo>
                  <a:lnTo>
                    <a:pt x="5638" y="6505"/>
                  </a:lnTo>
                  <a:cubicBezTo>
                    <a:pt x="5638" y="5471"/>
                    <a:pt x="6338" y="4570"/>
                    <a:pt x="7339" y="4337"/>
                  </a:cubicBezTo>
                  <a:lnTo>
                    <a:pt x="7339" y="4337"/>
                  </a:lnTo>
                  <a:cubicBezTo>
                    <a:pt x="8173" y="4137"/>
                    <a:pt x="8607" y="3203"/>
                    <a:pt x="8173" y="2436"/>
                  </a:cubicBezTo>
                  <a:lnTo>
                    <a:pt x="6739" y="0"/>
                  </a:lnTo>
                  <a:lnTo>
                    <a:pt x="2836" y="0"/>
                  </a:lnTo>
                  <a:cubicBezTo>
                    <a:pt x="2102" y="0"/>
                    <a:pt x="1368" y="301"/>
                    <a:pt x="835" y="834"/>
                  </a:cubicBezTo>
                  <a:lnTo>
                    <a:pt x="835" y="834"/>
                  </a:lnTo>
                  <a:cubicBezTo>
                    <a:pt x="301" y="1368"/>
                    <a:pt x="1" y="2102"/>
                    <a:pt x="1" y="2869"/>
                  </a:cubicBezTo>
                  <a:close/>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5" name="Google Shape;1231;p24">
              <a:extLst>
                <a:ext uri="{FF2B5EF4-FFF2-40B4-BE49-F238E27FC236}">
                  <a16:creationId xmlns:a16="http://schemas.microsoft.com/office/drawing/2014/main" id="{29A62160-4CD5-4EC6-9631-4DC4DE9CB0D4}"/>
                </a:ext>
              </a:extLst>
            </p:cNvPr>
            <p:cNvSpPr/>
            <p:nvPr/>
          </p:nvSpPr>
          <p:spPr>
            <a:xfrm>
              <a:off x="7025657" y="2523211"/>
              <a:ext cx="201949" cy="235059"/>
            </a:xfrm>
            <a:custGeom>
              <a:avLst/>
              <a:gdLst/>
              <a:ahLst/>
              <a:cxnLst/>
              <a:rect l="l" t="t" r="r" b="b"/>
              <a:pathLst>
                <a:path w="10375" h="12076" fill="none" extrusionOk="0">
                  <a:moveTo>
                    <a:pt x="10375" y="3002"/>
                  </a:moveTo>
                  <a:lnTo>
                    <a:pt x="3837" y="834"/>
                  </a:lnTo>
                  <a:cubicBezTo>
                    <a:pt x="3437" y="334"/>
                    <a:pt x="2836" y="0"/>
                    <a:pt x="2202" y="0"/>
                  </a:cubicBezTo>
                  <a:cubicBezTo>
                    <a:pt x="968" y="0"/>
                    <a:pt x="1" y="1134"/>
                    <a:pt x="1" y="2502"/>
                  </a:cubicBezTo>
                  <a:cubicBezTo>
                    <a:pt x="1" y="4537"/>
                    <a:pt x="1902" y="6839"/>
                    <a:pt x="2836" y="6839"/>
                  </a:cubicBezTo>
                  <a:cubicBezTo>
                    <a:pt x="3437" y="6839"/>
                    <a:pt x="3937" y="6505"/>
                    <a:pt x="4237" y="6005"/>
                  </a:cubicBezTo>
                  <a:lnTo>
                    <a:pt x="10075" y="12076"/>
                  </a:lnTo>
                  <a:lnTo>
                    <a:pt x="7540" y="12076"/>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6" name="Google Shape;1232;p24">
              <a:extLst>
                <a:ext uri="{FF2B5EF4-FFF2-40B4-BE49-F238E27FC236}">
                  <a16:creationId xmlns:a16="http://schemas.microsoft.com/office/drawing/2014/main" id="{4DE2B00C-7BC4-4937-B847-2A2E3B3EBFB8}"/>
                </a:ext>
              </a:extLst>
            </p:cNvPr>
            <p:cNvSpPr/>
            <p:nvPr/>
          </p:nvSpPr>
          <p:spPr>
            <a:xfrm>
              <a:off x="7045781" y="2656298"/>
              <a:ext cx="45470" cy="70794"/>
            </a:xfrm>
            <a:custGeom>
              <a:avLst/>
              <a:gdLst/>
              <a:ahLst/>
              <a:cxnLst/>
              <a:rect l="l" t="t" r="r" b="b"/>
              <a:pathLst>
                <a:path w="2336" h="3637" fill="none" extrusionOk="0">
                  <a:moveTo>
                    <a:pt x="1" y="3636"/>
                  </a:moveTo>
                  <a:lnTo>
                    <a:pt x="2336" y="2069"/>
                  </a:lnTo>
                  <a:lnTo>
                    <a:pt x="2336"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7" name="Google Shape;1233;p24">
              <a:extLst>
                <a:ext uri="{FF2B5EF4-FFF2-40B4-BE49-F238E27FC236}">
                  <a16:creationId xmlns:a16="http://schemas.microsoft.com/office/drawing/2014/main" id="{0183DCA5-42E3-4178-BB6C-4BC3186BFE08}"/>
                </a:ext>
              </a:extLst>
            </p:cNvPr>
            <p:cNvSpPr/>
            <p:nvPr/>
          </p:nvSpPr>
          <p:spPr>
            <a:xfrm>
              <a:off x="7094478" y="2399214"/>
              <a:ext cx="207789" cy="140265"/>
            </a:xfrm>
            <a:custGeom>
              <a:avLst/>
              <a:gdLst/>
              <a:ahLst/>
              <a:cxnLst/>
              <a:rect l="l" t="t" r="r" b="b"/>
              <a:pathLst>
                <a:path w="10675" h="7206" fill="none" extrusionOk="0">
                  <a:moveTo>
                    <a:pt x="10675" y="0"/>
                  </a:moveTo>
                  <a:lnTo>
                    <a:pt x="1435" y="0"/>
                  </a:lnTo>
                  <a:lnTo>
                    <a:pt x="1" y="1901"/>
                  </a:lnTo>
                  <a:lnTo>
                    <a:pt x="1302" y="4070"/>
                  </a:lnTo>
                  <a:lnTo>
                    <a:pt x="301" y="7205"/>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8" name="Google Shape;1234;p24">
              <a:extLst>
                <a:ext uri="{FF2B5EF4-FFF2-40B4-BE49-F238E27FC236}">
                  <a16:creationId xmlns:a16="http://schemas.microsoft.com/office/drawing/2014/main" id="{7AEE16BF-BD53-4CBA-ABED-DA4B8C0CFD28}"/>
                </a:ext>
              </a:extLst>
            </p:cNvPr>
            <p:cNvSpPr/>
            <p:nvPr/>
          </p:nvSpPr>
          <p:spPr>
            <a:xfrm>
              <a:off x="7219780" y="2605656"/>
              <a:ext cx="159107" cy="19"/>
            </a:xfrm>
            <a:custGeom>
              <a:avLst/>
              <a:gdLst/>
              <a:ahLst/>
              <a:cxnLst/>
              <a:rect l="l" t="t" r="r" b="b"/>
              <a:pathLst>
                <a:path w="8174" h="1" fill="none" extrusionOk="0">
                  <a:moveTo>
                    <a:pt x="1" y="1"/>
                  </a:moveTo>
                  <a:lnTo>
                    <a:pt x="8173"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69" name="Google Shape;1235;p24">
              <a:extLst>
                <a:ext uri="{FF2B5EF4-FFF2-40B4-BE49-F238E27FC236}">
                  <a16:creationId xmlns:a16="http://schemas.microsoft.com/office/drawing/2014/main" id="{5FFC6546-B866-49AF-8C86-A98FF4437B8C}"/>
                </a:ext>
              </a:extLst>
            </p:cNvPr>
            <p:cNvSpPr/>
            <p:nvPr/>
          </p:nvSpPr>
          <p:spPr>
            <a:xfrm>
              <a:off x="7219780" y="2659548"/>
              <a:ext cx="115603" cy="19"/>
            </a:xfrm>
            <a:custGeom>
              <a:avLst/>
              <a:gdLst/>
              <a:ahLst/>
              <a:cxnLst/>
              <a:rect l="l" t="t" r="r" b="b"/>
              <a:pathLst>
                <a:path w="5939" h="1" fill="none" extrusionOk="0">
                  <a:moveTo>
                    <a:pt x="1" y="0"/>
                  </a:moveTo>
                  <a:lnTo>
                    <a:pt x="5938"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0" name="Google Shape;1236;p24">
              <a:extLst>
                <a:ext uri="{FF2B5EF4-FFF2-40B4-BE49-F238E27FC236}">
                  <a16:creationId xmlns:a16="http://schemas.microsoft.com/office/drawing/2014/main" id="{24D41FC8-9849-4725-8F16-B95CC4B519A5}"/>
                </a:ext>
              </a:extLst>
            </p:cNvPr>
            <p:cNvSpPr/>
            <p:nvPr/>
          </p:nvSpPr>
          <p:spPr>
            <a:xfrm>
              <a:off x="7219780" y="2713422"/>
              <a:ext cx="109744" cy="19"/>
            </a:xfrm>
            <a:custGeom>
              <a:avLst/>
              <a:gdLst/>
              <a:ahLst/>
              <a:cxnLst/>
              <a:rect l="l" t="t" r="r" b="b"/>
              <a:pathLst>
                <a:path w="5638" h="1" fill="none" extrusionOk="0">
                  <a:moveTo>
                    <a:pt x="1" y="1"/>
                  </a:moveTo>
                  <a:lnTo>
                    <a:pt x="5638" y="1"/>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1" name="Google Shape;1237;p24">
              <a:extLst>
                <a:ext uri="{FF2B5EF4-FFF2-40B4-BE49-F238E27FC236}">
                  <a16:creationId xmlns:a16="http://schemas.microsoft.com/office/drawing/2014/main" id="{61A42D8E-B044-4022-A43A-F6334879F01D}"/>
                </a:ext>
              </a:extLst>
            </p:cNvPr>
            <p:cNvSpPr/>
            <p:nvPr/>
          </p:nvSpPr>
          <p:spPr>
            <a:xfrm>
              <a:off x="7211333" y="2512176"/>
              <a:ext cx="54560" cy="19"/>
            </a:xfrm>
            <a:custGeom>
              <a:avLst/>
              <a:gdLst/>
              <a:ahLst/>
              <a:cxnLst/>
              <a:rect l="l" t="t" r="r" b="b"/>
              <a:pathLst>
                <a:path w="2803" h="1" fill="none" extrusionOk="0">
                  <a:moveTo>
                    <a:pt x="1" y="0"/>
                  </a:moveTo>
                  <a:lnTo>
                    <a:pt x="2803" y="0"/>
                  </a:ln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372" name="Google Shape;1238;p24">
              <a:extLst>
                <a:ext uri="{FF2B5EF4-FFF2-40B4-BE49-F238E27FC236}">
                  <a16:creationId xmlns:a16="http://schemas.microsoft.com/office/drawing/2014/main" id="{877D77D4-01D3-4567-8BC4-3E8737033D92}"/>
                </a:ext>
              </a:extLst>
            </p:cNvPr>
            <p:cNvSpPr/>
            <p:nvPr/>
          </p:nvSpPr>
          <p:spPr>
            <a:xfrm>
              <a:off x="7193817" y="2463480"/>
              <a:ext cx="53256" cy="18842"/>
            </a:xfrm>
            <a:custGeom>
              <a:avLst/>
              <a:gdLst/>
              <a:ahLst/>
              <a:cxnLst/>
              <a:rect l="l" t="t" r="r" b="b"/>
              <a:pathLst>
                <a:path w="2736" h="968" fill="none" extrusionOk="0">
                  <a:moveTo>
                    <a:pt x="0" y="968"/>
                  </a:moveTo>
                  <a:cubicBezTo>
                    <a:pt x="0" y="968"/>
                    <a:pt x="1068" y="0"/>
                    <a:pt x="2736" y="467"/>
                  </a:cubicBezTo>
                </a:path>
              </a:pathLst>
            </a:custGeom>
            <a:noFill/>
            <a:ln w="19050" cap="flat" cmpd="sng">
              <a:solidFill>
                <a:schemeClr val="bg1"/>
              </a:solidFill>
              <a:prstDash val="solid"/>
              <a:miter lim="33357"/>
              <a:headEnd type="none" w="sm" len="sm"/>
              <a:tailEnd type="none" w="sm" len="sm"/>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373" name="TextBox 372">
            <a:extLst>
              <a:ext uri="{FF2B5EF4-FFF2-40B4-BE49-F238E27FC236}">
                <a16:creationId xmlns:a16="http://schemas.microsoft.com/office/drawing/2014/main" id="{842FBAD8-949C-4EB0-B3B5-96F95CE26A6B}"/>
              </a:ext>
            </a:extLst>
          </p:cNvPr>
          <p:cNvSpPr txBox="1"/>
          <p:nvPr/>
        </p:nvSpPr>
        <p:spPr>
          <a:xfrm>
            <a:off x="1468441" y="4765343"/>
            <a:ext cx="2866844" cy="2235997"/>
          </a:xfrm>
          <a:prstGeom prst="rect">
            <a:avLst/>
          </a:prstGeom>
          <a:noFill/>
        </p:spPr>
        <p:txBody>
          <a:bodyPr wrap="square">
            <a:spAutoFit/>
          </a:bodyPr>
          <a:lstStyle/>
          <a:p>
            <a:pPr marL="165621" indent="-165621" defTabSz="829544">
              <a:spcBef>
                <a:spcPts val="544"/>
              </a:spcBef>
              <a:spcAft>
                <a:spcPts val="544"/>
              </a:spcAft>
              <a:buClr>
                <a:srgbClr val="F20000"/>
              </a:buClr>
              <a:buFont typeface="Arial" panose="020B0604020202020204" pitchFamily="34" charset="0"/>
              <a:buChar char="•"/>
              <a:defRPr/>
            </a:pPr>
            <a:r>
              <a:rPr lang="en-US" sz="1270" kern="0" dirty="0">
                <a:solidFill>
                  <a:srgbClr val="626666"/>
                </a:solidFill>
                <a:latin typeface="Century Gothic" panose="020B0502020202020204" pitchFamily="34" charset="0"/>
                <a:cs typeface="Arial"/>
                <a:sym typeface="Arial"/>
              </a:rPr>
              <a:t>Residential service workers to wear </a:t>
            </a:r>
            <a:r>
              <a:rPr lang="en-US" sz="1270" b="1" kern="0" dirty="0">
                <a:solidFill>
                  <a:srgbClr val="C00000"/>
                </a:solidFill>
                <a:latin typeface="Century Gothic" panose="020B0502020202020204" pitchFamily="34" charset="0"/>
                <a:cs typeface="Arial"/>
                <a:sym typeface="Arial"/>
              </a:rPr>
              <a:t>P2/N95 masks</a:t>
            </a:r>
            <a:r>
              <a:rPr lang="en-US" sz="1270" kern="0" dirty="0">
                <a:solidFill>
                  <a:srgbClr val="C00000"/>
                </a:solidFill>
                <a:latin typeface="Century Gothic" panose="020B0502020202020204" pitchFamily="34" charset="0"/>
                <a:cs typeface="Arial"/>
                <a:sym typeface="Arial"/>
              </a:rPr>
              <a:t>, </a:t>
            </a:r>
            <a:r>
              <a:rPr lang="en-US" sz="1270" b="1" kern="0" dirty="0">
                <a:solidFill>
                  <a:srgbClr val="C00000"/>
                </a:solidFill>
                <a:latin typeface="Century Gothic" panose="020B0502020202020204" pitchFamily="34" charset="0"/>
                <a:cs typeface="Arial"/>
                <a:sym typeface="Arial"/>
              </a:rPr>
              <a:t>face shields</a:t>
            </a:r>
            <a:r>
              <a:rPr lang="en-US" sz="1270" kern="0" dirty="0">
                <a:solidFill>
                  <a:srgbClr val="C00000"/>
                </a:solidFill>
                <a:latin typeface="Century Gothic" panose="020B0502020202020204" pitchFamily="34" charset="0"/>
                <a:cs typeface="Arial"/>
                <a:sym typeface="Arial"/>
              </a:rPr>
              <a:t>, </a:t>
            </a:r>
            <a:r>
              <a:rPr lang="en-US" sz="1270" b="1" kern="0" dirty="0">
                <a:solidFill>
                  <a:srgbClr val="C00000"/>
                </a:solidFill>
                <a:latin typeface="Century Gothic" panose="020B0502020202020204" pitchFamily="34" charset="0"/>
                <a:cs typeface="Arial"/>
                <a:sym typeface="Arial"/>
              </a:rPr>
              <a:t>eye protection </a:t>
            </a:r>
            <a:r>
              <a:rPr lang="en-US" sz="1270" kern="0" dirty="0">
                <a:solidFill>
                  <a:srgbClr val="626666"/>
                </a:solidFill>
                <a:latin typeface="Century Gothic" panose="020B0502020202020204" pitchFamily="34" charset="0"/>
                <a:cs typeface="Arial"/>
                <a:sym typeface="Arial"/>
              </a:rPr>
              <a:t>and </a:t>
            </a:r>
            <a:r>
              <a:rPr lang="en-US" sz="1270" b="1" kern="0" dirty="0">
                <a:solidFill>
                  <a:srgbClr val="C00000"/>
                </a:solidFill>
                <a:latin typeface="Century Gothic" panose="020B0502020202020204" pitchFamily="34" charset="0"/>
                <a:cs typeface="Arial"/>
                <a:sym typeface="Arial"/>
              </a:rPr>
              <a:t>gloves</a:t>
            </a:r>
            <a:r>
              <a:rPr lang="en-US" sz="1270" b="1" kern="0" dirty="0">
                <a:solidFill>
                  <a:srgbClr val="F20000"/>
                </a:solidFill>
                <a:latin typeface="Century Gothic" panose="020B0502020202020204" pitchFamily="34" charset="0"/>
                <a:cs typeface="Arial"/>
                <a:sym typeface="Arial"/>
              </a:rPr>
              <a:t> </a:t>
            </a:r>
            <a:r>
              <a:rPr lang="en-US" sz="1270" kern="0" dirty="0">
                <a:solidFill>
                  <a:srgbClr val="626666"/>
                </a:solidFill>
                <a:latin typeface="Century Gothic" panose="020B0502020202020204" pitchFamily="34" charset="0"/>
                <a:cs typeface="Arial"/>
                <a:sym typeface="Arial"/>
              </a:rPr>
              <a:t>(</a:t>
            </a:r>
            <a:r>
              <a:rPr lang="en-US" sz="1270" b="1" kern="0" dirty="0">
                <a:solidFill>
                  <a:srgbClr val="C00000"/>
                </a:solidFill>
                <a:latin typeface="Century Gothic" panose="020B0502020202020204" pitchFamily="34" charset="0"/>
                <a:cs typeface="Arial"/>
                <a:sym typeface="Arial"/>
              </a:rPr>
              <a:t>gowns</a:t>
            </a:r>
            <a:r>
              <a:rPr lang="en-US" sz="1270" b="1" kern="0" dirty="0">
                <a:solidFill>
                  <a:srgbClr val="F20000"/>
                </a:solidFill>
                <a:latin typeface="Century Gothic" panose="020B0502020202020204" pitchFamily="34" charset="0"/>
                <a:cs typeface="Arial"/>
                <a:sym typeface="Arial"/>
              </a:rPr>
              <a:t> </a:t>
            </a:r>
            <a:r>
              <a:rPr lang="en-US" sz="1270" kern="0" dirty="0">
                <a:solidFill>
                  <a:srgbClr val="626666"/>
                </a:solidFill>
                <a:latin typeface="Century Gothic" panose="020B0502020202020204" pitchFamily="34" charset="0"/>
                <a:cs typeface="Arial"/>
                <a:sym typeface="Arial"/>
              </a:rPr>
              <a:t>as needed)</a:t>
            </a:r>
          </a:p>
          <a:p>
            <a:pPr marL="165621" indent="-165621" defTabSz="829544">
              <a:spcBef>
                <a:spcPts val="544"/>
              </a:spcBef>
              <a:spcAft>
                <a:spcPts val="544"/>
              </a:spcAft>
              <a:buClr>
                <a:srgbClr val="F20000"/>
              </a:buClr>
              <a:buFont typeface="Arial" panose="020B0604020202020204" pitchFamily="34" charset="0"/>
              <a:buChar char="•"/>
              <a:defRPr/>
            </a:pPr>
            <a:r>
              <a:rPr lang="en-US" sz="1270" b="1" kern="0" dirty="0">
                <a:solidFill>
                  <a:srgbClr val="C00000"/>
                </a:solidFill>
                <a:latin typeface="Century Gothic" panose="020B0502020202020204" pitchFamily="34" charset="0"/>
                <a:cs typeface="Arial"/>
                <a:sym typeface="Arial"/>
              </a:rPr>
              <a:t>P2/N95 masks </a:t>
            </a:r>
            <a:r>
              <a:rPr lang="en-US" sz="1270" kern="0" dirty="0">
                <a:solidFill>
                  <a:srgbClr val="626666"/>
                </a:solidFill>
                <a:latin typeface="Century Gothic" panose="020B0502020202020204" pitchFamily="34" charset="0"/>
                <a:cs typeface="Arial"/>
                <a:sym typeface="Arial"/>
              </a:rPr>
              <a:t>work by non-</a:t>
            </a:r>
            <a:r>
              <a:rPr lang="en-US" sz="1270" kern="0" dirty="0" err="1">
                <a:solidFill>
                  <a:srgbClr val="626666"/>
                </a:solidFill>
                <a:latin typeface="Century Gothic" panose="020B0502020202020204" pitchFamily="34" charset="0"/>
                <a:cs typeface="Arial"/>
                <a:sym typeface="Arial"/>
              </a:rPr>
              <a:t>resi</a:t>
            </a:r>
            <a:r>
              <a:rPr lang="en-US" sz="1270" kern="0" dirty="0">
                <a:solidFill>
                  <a:srgbClr val="626666"/>
                </a:solidFill>
                <a:latin typeface="Century Gothic" panose="020B0502020202020204" pitchFamily="34" charset="0"/>
                <a:cs typeface="Arial"/>
                <a:sym typeface="Arial"/>
              </a:rPr>
              <a:t> workers in face-to-face settings</a:t>
            </a:r>
          </a:p>
          <a:p>
            <a:pPr marL="165621" indent="-165621" defTabSz="829544">
              <a:spcBef>
                <a:spcPts val="544"/>
              </a:spcBef>
              <a:spcAft>
                <a:spcPts val="544"/>
              </a:spcAft>
              <a:buClr>
                <a:srgbClr val="F20000"/>
              </a:buClr>
              <a:buFont typeface="Arial" panose="020B0604020202020204" pitchFamily="34" charset="0"/>
              <a:buChar char="•"/>
              <a:defRPr/>
            </a:pPr>
            <a:r>
              <a:rPr lang="en-US" sz="1270" kern="0" dirty="0">
                <a:solidFill>
                  <a:srgbClr val="626666"/>
                </a:solidFill>
                <a:latin typeface="Century Gothic" panose="020B0502020202020204" pitchFamily="34" charset="0"/>
                <a:cs typeface="Arial"/>
                <a:sym typeface="Arial"/>
              </a:rPr>
              <a:t>Clients to wear </a:t>
            </a:r>
            <a:r>
              <a:rPr lang="en-US" sz="1270" b="1" kern="0" dirty="0">
                <a:solidFill>
                  <a:srgbClr val="C00000"/>
                </a:solidFill>
                <a:latin typeface="Century Gothic" panose="020B0502020202020204" pitchFamily="34" charset="0"/>
                <a:cs typeface="Arial"/>
                <a:sym typeface="Arial"/>
              </a:rPr>
              <a:t>masks</a:t>
            </a:r>
            <a:r>
              <a:rPr lang="en-US" sz="1270" b="1" kern="0" dirty="0">
                <a:solidFill>
                  <a:srgbClr val="F20000"/>
                </a:solidFill>
                <a:latin typeface="Century Gothic" panose="020B0502020202020204" pitchFamily="34" charset="0"/>
                <a:cs typeface="Arial"/>
                <a:sym typeface="Arial"/>
              </a:rPr>
              <a:t> </a:t>
            </a:r>
            <a:r>
              <a:rPr lang="en-US" sz="1270" kern="0" dirty="0">
                <a:solidFill>
                  <a:srgbClr val="626666"/>
                </a:solidFill>
                <a:latin typeface="Century Gothic" panose="020B0502020202020204" pitchFamily="34" charset="0"/>
                <a:cs typeface="Arial"/>
                <a:sym typeface="Arial"/>
              </a:rPr>
              <a:t>in all work areas</a:t>
            </a:r>
          </a:p>
          <a:p>
            <a:pPr marL="155539" indent="-155539" defTabSz="829544">
              <a:spcBef>
                <a:spcPts val="544"/>
              </a:spcBef>
              <a:spcAft>
                <a:spcPts val="544"/>
              </a:spcAft>
              <a:buClr>
                <a:srgbClr val="F20000"/>
              </a:buClr>
              <a:buFont typeface="Wingdings" panose="05000000000000000000" pitchFamily="2" charset="2"/>
              <a:buChar char="§"/>
              <a:defRPr/>
            </a:pPr>
            <a:endParaRPr lang="en-US" sz="1270" kern="0" dirty="0">
              <a:solidFill>
                <a:srgbClr val="626666"/>
              </a:solidFill>
              <a:latin typeface="Century Gothic" panose="020B0502020202020204" pitchFamily="34" charset="0"/>
              <a:cs typeface="Arial"/>
              <a:sym typeface="Arial"/>
            </a:endParaRPr>
          </a:p>
        </p:txBody>
      </p:sp>
      <p:sp>
        <p:nvSpPr>
          <p:cNvPr id="374" name="TextBox 373">
            <a:extLst>
              <a:ext uri="{FF2B5EF4-FFF2-40B4-BE49-F238E27FC236}">
                <a16:creationId xmlns:a16="http://schemas.microsoft.com/office/drawing/2014/main" id="{9F4333F4-9CFE-4744-87F1-579EE7E26248}"/>
              </a:ext>
            </a:extLst>
          </p:cNvPr>
          <p:cNvSpPr txBox="1"/>
          <p:nvPr/>
        </p:nvSpPr>
        <p:spPr>
          <a:xfrm>
            <a:off x="4585951" y="2169583"/>
            <a:ext cx="2898874" cy="446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55539" indent="-155539" algn="l" defTabSz="829544">
              <a:spcAft>
                <a:spcPts val="544"/>
              </a:spcAft>
              <a:buClr>
                <a:srgbClr val="F20000"/>
              </a:buClr>
              <a:buFont typeface="Arial" panose="020B0604020202020204" pitchFamily="34" charset="0"/>
              <a:buChar char="•"/>
              <a:defRPr/>
            </a:pPr>
            <a:endParaRPr lang="en-US" sz="1089" kern="0">
              <a:solidFill>
                <a:srgbClr val="626666"/>
              </a:solidFill>
              <a:latin typeface="Century Gothic" panose="020B0502020202020204" pitchFamily="34" charset="0"/>
              <a:sym typeface="Arial"/>
            </a:endParaRPr>
          </a:p>
        </p:txBody>
      </p:sp>
      <p:sp>
        <p:nvSpPr>
          <p:cNvPr id="318" name="Rounded Rectangle 3">
            <a:extLst>
              <a:ext uri="{FF2B5EF4-FFF2-40B4-BE49-F238E27FC236}">
                <a16:creationId xmlns:a16="http://schemas.microsoft.com/office/drawing/2014/main" id="{2E3DA7C5-EC7D-46D2-9F3E-76C5E1852545}"/>
              </a:ext>
            </a:extLst>
          </p:cNvPr>
          <p:cNvSpPr/>
          <p:nvPr/>
        </p:nvSpPr>
        <p:spPr>
          <a:xfrm>
            <a:off x="4673321" y="1141513"/>
            <a:ext cx="2869421" cy="1403755"/>
          </a:xfrm>
          <a:prstGeom prst="roundRect">
            <a:avLst/>
          </a:prstGeom>
          <a:solidFill>
            <a:schemeClr val="bg1">
              <a:lumMod val="95000"/>
            </a:schemeClr>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26" name="Oval 325">
            <a:extLst>
              <a:ext uri="{FF2B5EF4-FFF2-40B4-BE49-F238E27FC236}">
                <a16:creationId xmlns:a16="http://schemas.microsoft.com/office/drawing/2014/main" id="{26A988A4-0183-4116-AAA5-743AE255E630}"/>
              </a:ext>
            </a:extLst>
          </p:cNvPr>
          <p:cNvSpPr/>
          <p:nvPr/>
        </p:nvSpPr>
        <p:spPr>
          <a:xfrm>
            <a:off x="4527898" y="1069263"/>
            <a:ext cx="769282" cy="769282"/>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99" name="TextBox 398">
            <a:extLst>
              <a:ext uri="{FF2B5EF4-FFF2-40B4-BE49-F238E27FC236}">
                <a16:creationId xmlns:a16="http://schemas.microsoft.com/office/drawing/2014/main" id="{E718BB1B-31F5-48F8-B578-EA2C1FA2E475}"/>
              </a:ext>
            </a:extLst>
          </p:cNvPr>
          <p:cNvSpPr txBox="1"/>
          <p:nvPr/>
        </p:nvSpPr>
        <p:spPr>
          <a:xfrm>
            <a:off x="4657098" y="1507775"/>
            <a:ext cx="3025690" cy="773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83900" indent="172822" algn="l" defTabSz="829544">
              <a:spcAft>
                <a:spcPts val="272"/>
              </a:spcAft>
              <a:buClr>
                <a:srgbClr val="F20000"/>
              </a:buClr>
              <a:buFont typeface="Arial" panose="020B0604020202020204" pitchFamily="34" charset="0"/>
              <a:buChar char="•"/>
              <a:defRPr/>
            </a:pPr>
            <a:endParaRPr lang="en-US" sz="1452" kern="0" dirty="0">
              <a:solidFill>
                <a:srgbClr val="626666"/>
              </a:solidFill>
              <a:latin typeface="Century Gothic" panose="020B0502020202020204" pitchFamily="34" charset="0"/>
              <a:sym typeface="Arial"/>
            </a:endParaRPr>
          </a:p>
          <a:p>
            <a:pPr marL="161300" indent="-161300" algn="l" defTabSz="829544">
              <a:spcAft>
                <a:spcPts val="272"/>
              </a:spcAft>
              <a:buClr>
                <a:srgbClr val="F20000"/>
              </a:buClr>
              <a:buFont typeface="Arial" panose="020B0604020202020204" pitchFamily="34" charset="0"/>
              <a:buChar char="•"/>
              <a:defRPr/>
            </a:pPr>
            <a:endParaRPr lang="en-US" sz="1179" kern="0" dirty="0">
              <a:solidFill>
                <a:srgbClr val="626666"/>
              </a:solidFill>
              <a:latin typeface="Century Gothic" panose="020B0502020202020204" pitchFamily="34" charset="0"/>
              <a:sym typeface="Arial"/>
            </a:endParaRPr>
          </a:p>
          <a:p>
            <a:pPr marL="161300" indent="-161300" algn="l" defTabSz="829544">
              <a:spcAft>
                <a:spcPts val="272"/>
              </a:spcAft>
              <a:buClr>
                <a:srgbClr val="F20000"/>
              </a:buClr>
              <a:buFont typeface="Arial" panose="020B0604020202020204" pitchFamily="34" charset="0"/>
              <a:buChar char="•"/>
              <a:defRPr/>
            </a:pPr>
            <a:r>
              <a:rPr lang="en-US" sz="1179" kern="0" dirty="0">
                <a:solidFill>
                  <a:srgbClr val="626666"/>
                </a:solidFill>
                <a:latin typeface="Century Gothic" panose="020B0502020202020204" pitchFamily="34" charset="0"/>
                <a:sym typeface="Arial"/>
              </a:rPr>
              <a:t>Limit movement</a:t>
            </a:r>
          </a:p>
          <a:p>
            <a:pPr marL="155539" indent="-155539" algn="l" defTabSz="829544">
              <a:spcAft>
                <a:spcPts val="272"/>
              </a:spcAft>
              <a:buClr>
                <a:srgbClr val="F20000"/>
              </a:buClr>
              <a:buFont typeface="Arial" panose="020B0604020202020204" pitchFamily="34" charset="0"/>
              <a:buChar char="•"/>
              <a:defRPr/>
            </a:pPr>
            <a:r>
              <a:rPr lang="en-US" sz="1179" kern="0" dirty="0">
                <a:solidFill>
                  <a:srgbClr val="626666"/>
                </a:solidFill>
                <a:latin typeface="Century Gothic" panose="020B0502020202020204" pitchFamily="34" charset="0"/>
                <a:sym typeface="Arial"/>
              </a:rPr>
              <a:t>Room capacity = 1 person/2m2</a:t>
            </a:r>
          </a:p>
        </p:txBody>
      </p:sp>
      <p:sp>
        <p:nvSpPr>
          <p:cNvPr id="400" name="TextBox 399">
            <a:extLst>
              <a:ext uri="{FF2B5EF4-FFF2-40B4-BE49-F238E27FC236}">
                <a16:creationId xmlns:a16="http://schemas.microsoft.com/office/drawing/2014/main" id="{5948ECC8-1020-4EFE-BB01-9196D701763B}"/>
              </a:ext>
            </a:extLst>
          </p:cNvPr>
          <p:cNvSpPr txBox="1"/>
          <p:nvPr/>
        </p:nvSpPr>
        <p:spPr>
          <a:xfrm>
            <a:off x="5353959" y="1254599"/>
            <a:ext cx="2238725" cy="343620"/>
          </a:xfrm>
          <a:prstGeom prst="rect">
            <a:avLst/>
          </a:prstGeom>
          <a:noFill/>
        </p:spPr>
        <p:txBody>
          <a:bodyPr wrap="square">
            <a:spAutoFit/>
          </a:bodyPr>
          <a:lstStyle/>
          <a:p>
            <a:pPr defTabSz="829544">
              <a:buClr>
                <a:srgbClr val="000000"/>
              </a:buClr>
              <a:defRPr/>
            </a:pPr>
            <a:r>
              <a:rPr lang="en-US" sz="1633" b="1" kern="0">
                <a:solidFill>
                  <a:srgbClr val="626666"/>
                </a:solidFill>
                <a:latin typeface="Century Gothic" panose="020B0502020202020204" pitchFamily="34" charset="0"/>
                <a:cs typeface="Arial"/>
                <a:sym typeface="Arial"/>
              </a:rPr>
              <a:t>Density &amp; Distance</a:t>
            </a:r>
          </a:p>
        </p:txBody>
      </p:sp>
      <p:sp>
        <p:nvSpPr>
          <p:cNvPr id="404" name="Freeform 208">
            <a:extLst>
              <a:ext uri="{FF2B5EF4-FFF2-40B4-BE49-F238E27FC236}">
                <a16:creationId xmlns:a16="http://schemas.microsoft.com/office/drawing/2014/main" id="{0A5D438D-6205-4C69-AE54-03C5982368F2}"/>
              </a:ext>
            </a:extLst>
          </p:cNvPr>
          <p:cNvSpPr/>
          <p:nvPr/>
        </p:nvSpPr>
        <p:spPr>
          <a:xfrm>
            <a:off x="4625335" y="1171058"/>
            <a:ext cx="148347" cy="404131"/>
          </a:xfrm>
          <a:custGeom>
            <a:avLst/>
            <a:gdLst>
              <a:gd name="connsiteX0" fmla="*/ 453796 w 455793"/>
              <a:gd name="connsiteY0" fmla="*/ 392817 h 1241684"/>
              <a:gd name="connsiteX1" fmla="*/ 373026 w 455793"/>
              <a:gd name="connsiteY1" fmla="*/ 243801 h 1241684"/>
              <a:gd name="connsiteX2" fmla="*/ 292351 w 455793"/>
              <a:gd name="connsiteY2" fmla="*/ 224793 h 1241684"/>
              <a:gd name="connsiteX3" fmla="*/ 274846 w 455793"/>
              <a:gd name="connsiteY3" fmla="*/ 205026 h 1241684"/>
              <a:gd name="connsiteX4" fmla="*/ 274846 w 455793"/>
              <a:gd name="connsiteY4" fmla="*/ 193431 h 1241684"/>
              <a:gd name="connsiteX5" fmla="*/ 281030 w 455793"/>
              <a:gd name="connsiteY5" fmla="*/ 182787 h 1241684"/>
              <a:gd name="connsiteX6" fmla="*/ 321938 w 455793"/>
              <a:gd name="connsiteY6" fmla="*/ 93169 h 1241684"/>
              <a:gd name="connsiteX7" fmla="*/ 226327 w 455793"/>
              <a:gd name="connsiteY7" fmla="*/ 33 h 1241684"/>
              <a:gd name="connsiteX8" fmla="*/ 130269 w 455793"/>
              <a:gd name="connsiteY8" fmla="*/ 91049 h 1241684"/>
              <a:gd name="connsiteX9" fmla="*/ 130240 w 455793"/>
              <a:gd name="connsiteY9" fmla="*/ 93169 h 1241684"/>
              <a:gd name="connsiteX10" fmla="*/ 175144 w 455793"/>
              <a:gd name="connsiteY10" fmla="*/ 184688 h 1241684"/>
              <a:gd name="connsiteX11" fmla="*/ 182089 w 455793"/>
              <a:gd name="connsiteY11" fmla="*/ 195047 h 1241684"/>
              <a:gd name="connsiteX12" fmla="*/ 182089 w 455793"/>
              <a:gd name="connsiteY12" fmla="*/ 205121 h 1241684"/>
              <a:gd name="connsiteX13" fmla="*/ 165250 w 455793"/>
              <a:gd name="connsiteY13" fmla="*/ 224889 h 1241684"/>
              <a:gd name="connsiteX14" fmla="*/ 77060 w 455793"/>
              <a:gd name="connsiteY14" fmla="*/ 249693 h 1241684"/>
              <a:gd name="connsiteX15" fmla="*/ 0 w 455793"/>
              <a:gd name="connsiteY15" fmla="*/ 409163 h 1241684"/>
              <a:gd name="connsiteX16" fmla="*/ 1522 w 455793"/>
              <a:gd name="connsiteY16" fmla="*/ 685623 h 1241684"/>
              <a:gd name="connsiteX17" fmla="*/ 1522 w 455793"/>
              <a:gd name="connsiteY17" fmla="*/ 685623 h 1241684"/>
              <a:gd name="connsiteX18" fmla="*/ 1522 w 455793"/>
              <a:gd name="connsiteY18" fmla="*/ 685623 h 1241684"/>
              <a:gd name="connsiteX19" fmla="*/ 40052 w 455793"/>
              <a:gd name="connsiteY19" fmla="*/ 724112 h 1241684"/>
              <a:gd name="connsiteX20" fmla="*/ 78582 w 455793"/>
              <a:gd name="connsiteY20" fmla="*/ 685623 h 1241684"/>
              <a:gd name="connsiteX21" fmla="*/ 78582 w 455793"/>
              <a:gd name="connsiteY21" fmla="*/ 685623 h 1241684"/>
              <a:gd name="connsiteX22" fmla="*/ 78582 w 455793"/>
              <a:gd name="connsiteY22" fmla="*/ 685623 h 1241684"/>
              <a:gd name="connsiteX23" fmla="*/ 83339 w 455793"/>
              <a:gd name="connsiteY23" fmla="*/ 467040 h 1241684"/>
              <a:gd name="connsiteX24" fmla="*/ 98656 w 455793"/>
              <a:gd name="connsiteY24" fmla="*/ 419522 h 1241684"/>
              <a:gd name="connsiteX25" fmla="*/ 107027 w 455793"/>
              <a:gd name="connsiteY25" fmla="*/ 1183896 h 1241684"/>
              <a:gd name="connsiteX26" fmla="*/ 147936 w 455793"/>
              <a:gd name="connsiteY26" fmla="*/ 1240918 h 1241684"/>
              <a:gd name="connsiteX27" fmla="*/ 199309 w 455793"/>
              <a:gd name="connsiteY27" fmla="*/ 1186937 h 1241684"/>
              <a:gd name="connsiteX28" fmla="*/ 208822 w 455793"/>
              <a:gd name="connsiteY28" fmla="*/ 745020 h 1241684"/>
              <a:gd name="connsiteX29" fmla="*/ 228706 w 455793"/>
              <a:gd name="connsiteY29" fmla="*/ 725443 h 1241684"/>
              <a:gd name="connsiteX30" fmla="*/ 228706 w 455793"/>
              <a:gd name="connsiteY30" fmla="*/ 725443 h 1241684"/>
              <a:gd name="connsiteX31" fmla="*/ 248589 w 455793"/>
              <a:gd name="connsiteY31" fmla="*/ 745020 h 1241684"/>
              <a:gd name="connsiteX32" fmla="*/ 258102 w 455793"/>
              <a:gd name="connsiteY32" fmla="*/ 1184371 h 1241684"/>
              <a:gd name="connsiteX33" fmla="*/ 297964 w 455793"/>
              <a:gd name="connsiteY33" fmla="*/ 1241393 h 1241684"/>
              <a:gd name="connsiteX34" fmla="*/ 346483 w 455793"/>
              <a:gd name="connsiteY34" fmla="*/ 1187413 h 1241684"/>
              <a:gd name="connsiteX35" fmla="*/ 358661 w 455793"/>
              <a:gd name="connsiteY35" fmla="*/ 420472 h 1241684"/>
              <a:gd name="connsiteX36" fmla="*/ 374168 w 455793"/>
              <a:gd name="connsiteY36" fmla="*/ 464854 h 1241684"/>
              <a:gd name="connsiteX37" fmla="*/ 378639 w 455793"/>
              <a:gd name="connsiteY37" fmla="*/ 686288 h 1241684"/>
              <a:gd name="connsiteX38" fmla="*/ 378639 w 455793"/>
              <a:gd name="connsiteY38" fmla="*/ 686288 h 1241684"/>
              <a:gd name="connsiteX39" fmla="*/ 378639 w 455793"/>
              <a:gd name="connsiteY39" fmla="*/ 686288 h 1241684"/>
              <a:gd name="connsiteX40" fmla="*/ 419128 w 455793"/>
              <a:gd name="connsiteY40" fmla="*/ 722915 h 1241684"/>
              <a:gd name="connsiteX41" fmla="*/ 455794 w 455793"/>
              <a:gd name="connsiteY41" fmla="*/ 686288 h 1241684"/>
              <a:gd name="connsiteX42" fmla="*/ 455794 w 455793"/>
              <a:gd name="connsiteY42" fmla="*/ 686288 h 1241684"/>
              <a:gd name="connsiteX43" fmla="*/ 455794 w 455793"/>
              <a:gd name="connsiteY43" fmla="*/ 686288 h 12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793" h="1241684">
                <a:moveTo>
                  <a:pt x="453796" y="392817"/>
                </a:moveTo>
                <a:cubicBezTo>
                  <a:pt x="453796" y="289513"/>
                  <a:pt x="429156" y="269270"/>
                  <a:pt x="373026" y="243801"/>
                </a:cubicBezTo>
                <a:cubicBezTo>
                  <a:pt x="347168" y="233698"/>
                  <a:pt x="320007" y="227302"/>
                  <a:pt x="292351" y="224793"/>
                </a:cubicBezTo>
                <a:cubicBezTo>
                  <a:pt x="282362" y="223548"/>
                  <a:pt x="274865" y="215081"/>
                  <a:pt x="274846" y="205026"/>
                </a:cubicBezTo>
                <a:lnTo>
                  <a:pt x="274846" y="193431"/>
                </a:lnTo>
                <a:cubicBezTo>
                  <a:pt x="274960" y="189060"/>
                  <a:pt x="277291" y="185049"/>
                  <a:pt x="281030" y="182787"/>
                </a:cubicBezTo>
                <a:cubicBezTo>
                  <a:pt x="310617" y="163780"/>
                  <a:pt x="321938" y="123105"/>
                  <a:pt x="321938" y="93169"/>
                </a:cubicBezTo>
                <a:cubicBezTo>
                  <a:pt x="321938" y="34626"/>
                  <a:pt x="274371" y="33"/>
                  <a:pt x="226327" y="33"/>
                </a:cubicBezTo>
                <a:cubicBezTo>
                  <a:pt x="174640" y="-1335"/>
                  <a:pt x="131639" y="39416"/>
                  <a:pt x="130269" y="91049"/>
                </a:cubicBezTo>
                <a:cubicBezTo>
                  <a:pt x="130250" y="91753"/>
                  <a:pt x="130240" y="92465"/>
                  <a:pt x="130240" y="93169"/>
                </a:cubicBezTo>
                <a:cubicBezTo>
                  <a:pt x="130240" y="124911"/>
                  <a:pt x="143560" y="165966"/>
                  <a:pt x="175144" y="184688"/>
                </a:cubicBezTo>
                <a:cubicBezTo>
                  <a:pt x="179092" y="186712"/>
                  <a:pt x="181718" y="190628"/>
                  <a:pt x="182089" y="195047"/>
                </a:cubicBezTo>
                <a:lnTo>
                  <a:pt x="182089" y="205121"/>
                </a:lnTo>
                <a:cubicBezTo>
                  <a:pt x="182080" y="214938"/>
                  <a:pt x="174954" y="223311"/>
                  <a:pt x="165250" y="224889"/>
                </a:cubicBezTo>
                <a:cubicBezTo>
                  <a:pt x="135102" y="230211"/>
                  <a:pt x="105562" y="238517"/>
                  <a:pt x="77060" y="249693"/>
                </a:cubicBezTo>
                <a:cubicBezTo>
                  <a:pt x="22071" y="274402"/>
                  <a:pt x="0" y="310516"/>
                  <a:pt x="0" y="409163"/>
                </a:cubicBezTo>
                <a:lnTo>
                  <a:pt x="1522" y="685623"/>
                </a:lnTo>
                <a:lnTo>
                  <a:pt x="1522" y="685623"/>
                </a:lnTo>
                <a:lnTo>
                  <a:pt x="1522" y="685623"/>
                </a:lnTo>
                <a:cubicBezTo>
                  <a:pt x="1522" y="706882"/>
                  <a:pt x="18770" y="724112"/>
                  <a:pt x="40052" y="724112"/>
                </a:cubicBezTo>
                <a:cubicBezTo>
                  <a:pt x="61334" y="724112"/>
                  <a:pt x="78582" y="706882"/>
                  <a:pt x="78582" y="685623"/>
                </a:cubicBezTo>
                <a:lnTo>
                  <a:pt x="78582" y="685623"/>
                </a:lnTo>
                <a:lnTo>
                  <a:pt x="78582" y="685623"/>
                </a:lnTo>
                <a:lnTo>
                  <a:pt x="83339" y="467040"/>
                </a:lnTo>
                <a:cubicBezTo>
                  <a:pt x="83339" y="442141"/>
                  <a:pt x="89427" y="426080"/>
                  <a:pt x="98656" y="419522"/>
                </a:cubicBezTo>
                <a:lnTo>
                  <a:pt x="107027" y="1183896"/>
                </a:lnTo>
                <a:cubicBezTo>
                  <a:pt x="107027" y="1212407"/>
                  <a:pt x="119395" y="1237592"/>
                  <a:pt x="147936" y="1240918"/>
                </a:cubicBezTo>
                <a:cubicBezTo>
                  <a:pt x="180662" y="1244244"/>
                  <a:pt x="199309" y="1218680"/>
                  <a:pt x="199309" y="1186937"/>
                </a:cubicBezTo>
                <a:lnTo>
                  <a:pt x="208822" y="745020"/>
                </a:lnTo>
                <a:cubicBezTo>
                  <a:pt x="208927" y="734139"/>
                  <a:pt x="217813" y="725386"/>
                  <a:pt x="228706" y="725443"/>
                </a:cubicBezTo>
                <a:lnTo>
                  <a:pt x="228706" y="725443"/>
                </a:lnTo>
                <a:cubicBezTo>
                  <a:pt x="239599" y="725386"/>
                  <a:pt x="248484" y="734139"/>
                  <a:pt x="248589" y="745020"/>
                </a:cubicBezTo>
                <a:lnTo>
                  <a:pt x="258102" y="1184371"/>
                </a:lnTo>
                <a:cubicBezTo>
                  <a:pt x="258102" y="1212882"/>
                  <a:pt x="269519" y="1238067"/>
                  <a:pt x="297964" y="1241393"/>
                </a:cubicBezTo>
                <a:cubicBezTo>
                  <a:pt x="330786" y="1244719"/>
                  <a:pt x="346483" y="1219155"/>
                  <a:pt x="346483" y="1187413"/>
                </a:cubicBezTo>
                <a:lnTo>
                  <a:pt x="358661" y="420472"/>
                </a:lnTo>
                <a:cubicBezTo>
                  <a:pt x="365796" y="424749"/>
                  <a:pt x="374168" y="439955"/>
                  <a:pt x="374168" y="464854"/>
                </a:cubicBezTo>
                <a:lnTo>
                  <a:pt x="378639" y="686288"/>
                </a:lnTo>
                <a:lnTo>
                  <a:pt x="378639" y="686288"/>
                </a:lnTo>
                <a:lnTo>
                  <a:pt x="378639" y="686288"/>
                </a:lnTo>
                <a:cubicBezTo>
                  <a:pt x="379695" y="707576"/>
                  <a:pt x="397828" y="723970"/>
                  <a:pt x="419128" y="722915"/>
                </a:cubicBezTo>
                <a:cubicBezTo>
                  <a:pt x="438955" y="721927"/>
                  <a:pt x="454814" y="706093"/>
                  <a:pt x="455794" y="686288"/>
                </a:cubicBezTo>
                <a:cubicBezTo>
                  <a:pt x="455794" y="686288"/>
                  <a:pt x="455794" y="686288"/>
                  <a:pt x="455794" y="686288"/>
                </a:cubicBezTo>
                <a:lnTo>
                  <a:pt x="455794" y="686288"/>
                </a:lnTo>
                <a:close/>
              </a:path>
            </a:pathLst>
          </a:custGeom>
          <a:solidFill>
            <a:schemeClr val="bg1"/>
          </a:solidFill>
          <a:ln w="9508" cap="flat">
            <a:noFill/>
            <a:prstDash val="solid"/>
            <a:miter/>
          </a:ln>
        </p:spPr>
        <p:txBody>
          <a:bodyPr rtlCol="0" anchor="ctr"/>
          <a:lstStyle/>
          <a:p>
            <a:pPr defTabSz="829544">
              <a:buClr>
                <a:srgbClr val="000000"/>
              </a:buClr>
              <a:defRPr/>
            </a:pPr>
            <a:endParaRPr lang="en-US" sz="1622" kern="0">
              <a:solidFill>
                <a:srgbClr val="000000"/>
              </a:solidFill>
              <a:latin typeface="Arial"/>
              <a:cs typeface="Arial"/>
              <a:sym typeface="Arial"/>
            </a:endParaRPr>
          </a:p>
        </p:txBody>
      </p:sp>
      <p:sp>
        <p:nvSpPr>
          <p:cNvPr id="405" name="Freeform 209">
            <a:extLst>
              <a:ext uri="{FF2B5EF4-FFF2-40B4-BE49-F238E27FC236}">
                <a16:creationId xmlns:a16="http://schemas.microsoft.com/office/drawing/2014/main" id="{62AFE82C-D8AD-4F55-9354-96684A9A0C8A}"/>
              </a:ext>
            </a:extLst>
          </p:cNvPr>
          <p:cNvSpPr/>
          <p:nvPr/>
        </p:nvSpPr>
        <p:spPr>
          <a:xfrm>
            <a:off x="5057992" y="1171058"/>
            <a:ext cx="148378" cy="404287"/>
          </a:xfrm>
          <a:custGeom>
            <a:avLst/>
            <a:gdLst>
              <a:gd name="connsiteX0" fmla="*/ 453795 w 455888"/>
              <a:gd name="connsiteY0" fmla="*/ 392817 h 1242160"/>
              <a:gd name="connsiteX1" fmla="*/ 373121 w 455888"/>
              <a:gd name="connsiteY1" fmla="*/ 243801 h 1242160"/>
              <a:gd name="connsiteX2" fmla="*/ 292446 w 455888"/>
              <a:gd name="connsiteY2" fmla="*/ 224793 h 1242160"/>
              <a:gd name="connsiteX3" fmla="*/ 274846 w 455888"/>
              <a:gd name="connsiteY3" fmla="*/ 205026 h 1242160"/>
              <a:gd name="connsiteX4" fmla="*/ 274846 w 455888"/>
              <a:gd name="connsiteY4" fmla="*/ 193431 h 1242160"/>
              <a:gd name="connsiteX5" fmla="*/ 281030 w 455888"/>
              <a:gd name="connsiteY5" fmla="*/ 182787 h 1242160"/>
              <a:gd name="connsiteX6" fmla="*/ 321938 w 455888"/>
              <a:gd name="connsiteY6" fmla="*/ 93169 h 1242160"/>
              <a:gd name="connsiteX7" fmla="*/ 226802 w 455888"/>
              <a:gd name="connsiteY7" fmla="*/ 33 h 1242160"/>
              <a:gd name="connsiteX8" fmla="*/ 130649 w 455888"/>
              <a:gd name="connsiteY8" fmla="*/ 91135 h 1242160"/>
              <a:gd name="connsiteX9" fmla="*/ 130621 w 455888"/>
              <a:gd name="connsiteY9" fmla="*/ 93169 h 1242160"/>
              <a:gd name="connsiteX10" fmla="*/ 175524 w 455888"/>
              <a:gd name="connsiteY10" fmla="*/ 184688 h 1242160"/>
              <a:gd name="connsiteX11" fmla="*/ 182089 w 455888"/>
              <a:gd name="connsiteY11" fmla="*/ 195522 h 1242160"/>
              <a:gd name="connsiteX12" fmla="*/ 182089 w 455888"/>
              <a:gd name="connsiteY12" fmla="*/ 205596 h 1242160"/>
              <a:gd name="connsiteX13" fmla="*/ 165345 w 455888"/>
              <a:gd name="connsiteY13" fmla="*/ 225364 h 1242160"/>
              <a:gd name="connsiteX14" fmla="*/ 77155 w 455888"/>
              <a:gd name="connsiteY14" fmla="*/ 250168 h 1242160"/>
              <a:gd name="connsiteX15" fmla="*/ 0 w 455888"/>
              <a:gd name="connsiteY15" fmla="*/ 409638 h 1242160"/>
              <a:gd name="connsiteX16" fmla="*/ 1617 w 455888"/>
              <a:gd name="connsiteY16" fmla="*/ 686098 h 1242160"/>
              <a:gd name="connsiteX17" fmla="*/ 1617 w 455888"/>
              <a:gd name="connsiteY17" fmla="*/ 686098 h 1242160"/>
              <a:gd name="connsiteX18" fmla="*/ 1617 w 455888"/>
              <a:gd name="connsiteY18" fmla="*/ 686098 h 1242160"/>
              <a:gd name="connsiteX19" fmla="*/ 42107 w 455888"/>
              <a:gd name="connsiteY19" fmla="*/ 722725 h 1242160"/>
              <a:gd name="connsiteX20" fmla="*/ 78772 w 455888"/>
              <a:gd name="connsiteY20" fmla="*/ 686098 h 1242160"/>
              <a:gd name="connsiteX21" fmla="*/ 78772 w 455888"/>
              <a:gd name="connsiteY21" fmla="*/ 686098 h 1242160"/>
              <a:gd name="connsiteX22" fmla="*/ 78772 w 455888"/>
              <a:gd name="connsiteY22" fmla="*/ 686098 h 1242160"/>
              <a:gd name="connsiteX23" fmla="*/ 83529 w 455888"/>
              <a:gd name="connsiteY23" fmla="*/ 467515 h 1242160"/>
              <a:gd name="connsiteX24" fmla="*/ 98845 w 455888"/>
              <a:gd name="connsiteY24" fmla="*/ 419997 h 1242160"/>
              <a:gd name="connsiteX25" fmla="*/ 107217 w 455888"/>
              <a:gd name="connsiteY25" fmla="*/ 1184371 h 1242160"/>
              <a:gd name="connsiteX26" fmla="*/ 148221 w 455888"/>
              <a:gd name="connsiteY26" fmla="*/ 1241393 h 1242160"/>
              <a:gd name="connsiteX27" fmla="*/ 199499 w 455888"/>
              <a:gd name="connsiteY27" fmla="*/ 1187412 h 1242160"/>
              <a:gd name="connsiteX28" fmla="*/ 209012 w 455888"/>
              <a:gd name="connsiteY28" fmla="*/ 745496 h 1242160"/>
              <a:gd name="connsiteX29" fmla="*/ 228800 w 455888"/>
              <a:gd name="connsiteY29" fmla="*/ 725918 h 1242160"/>
              <a:gd name="connsiteX30" fmla="*/ 228896 w 455888"/>
              <a:gd name="connsiteY30" fmla="*/ 725918 h 1242160"/>
              <a:gd name="connsiteX31" fmla="*/ 228896 w 455888"/>
              <a:gd name="connsiteY31" fmla="*/ 725918 h 1242160"/>
              <a:gd name="connsiteX32" fmla="*/ 248683 w 455888"/>
              <a:gd name="connsiteY32" fmla="*/ 745496 h 1242160"/>
              <a:gd name="connsiteX33" fmla="*/ 248683 w 455888"/>
              <a:gd name="connsiteY33" fmla="*/ 745496 h 1242160"/>
              <a:gd name="connsiteX34" fmla="*/ 258197 w 455888"/>
              <a:gd name="connsiteY34" fmla="*/ 1184847 h 1242160"/>
              <a:gd name="connsiteX35" fmla="*/ 298059 w 455888"/>
              <a:gd name="connsiteY35" fmla="*/ 1241868 h 1242160"/>
              <a:gd name="connsiteX36" fmla="*/ 346578 w 455888"/>
              <a:gd name="connsiteY36" fmla="*/ 1187888 h 1242160"/>
              <a:gd name="connsiteX37" fmla="*/ 358660 w 455888"/>
              <a:gd name="connsiteY37" fmla="*/ 420948 h 1242160"/>
              <a:gd name="connsiteX38" fmla="*/ 374167 w 455888"/>
              <a:gd name="connsiteY38" fmla="*/ 465329 h 1242160"/>
              <a:gd name="connsiteX39" fmla="*/ 378734 w 455888"/>
              <a:gd name="connsiteY39" fmla="*/ 686763 h 1242160"/>
              <a:gd name="connsiteX40" fmla="*/ 378734 w 455888"/>
              <a:gd name="connsiteY40" fmla="*/ 686763 h 1242160"/>
              <a:gd name="connsiteX41" fmla="*/ 378734 w 455888"/>
              <a:gd name="connsiteY41" fmla="*/ 686763 h 1242160"/>
              <a:gd name="connsiteX42" fmla="*/ 419223 w 455888"/>
              <a:gd name="connsiteY42" fmla="*/ 723390 h 1242160"/>
              <a:gd name="connsiteX43" fmla="*/ 455889 w 455888"/>
              <a:gd name="connsiteY43" fmla="*/ 686763 h 1242160"/>
              <a:gd name="connsiteX44" fmla="*/ 455889 w 455888"/>
              <a:gd name="connsiteY44" fmla="*/ 686763 h 1242160"/>
              <a:gd name="connsiteX45" fmla="*/ 455889 w 455888"/>
              <a:gd name="connsiteY45" fmla="*/ 686763 h 12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5888" h="1242160">
                <a:moveTo>
                  <a:pt x="453795" y="392817"/>
                </a:moveTo>
                <a:cubicBezTo>
                  <a:pt x="453795" y="289513"/>
                  <a:pt x="429156" y="269270"/>
                  <a:pt x="373121" y="243801"/>
                </a:cubicBezTo>
                <a:cubicBezTo>
                  <a:pt x="347253" y="233727"/>
                  <a:pt x="320092" y="227321"/>
                  <a:pt x="292446" y="224793"/>
                </a:cubicBezTo>
                <a:cubicBezTo>
                  <a:pt x="282447" y="223548"/>
                  <a:pt x="274912" y="215090"/>
                  <a:pt x="274846" y="205026"/>
                </a:cubicBezTo>
                <a:lnTo>
                  <a:pt x="274846" y="193431"/>
                </a:lnTo>
                <a:cubicBezTo>
                  <a:pt x="274960" y="189060"/>
                  <a:pt x="277291" y="185049"/>
                  <a:pt x="281030" y="182787"/>
                </a:cubicBezTo>
                <a:cubicBezTo>
                  <a:pt x="310617" y="163780"/>
                  <a:pt x="321938" y="123105"/>
                  <a:pt x="321938" y="93169"/>
                </a:cubicBezTo>
                <a:cubicBezTo>
                  <a:pt x="321938" y="34626"/>
                  <a:pt x="274370" y="33"/>
                  <a:pt x="226802" y="33"/>
                </a:cubicBezTo>
                <a:cubicBezTo>
                  <a:pt x="175068" y="-1335"/>
                  <a:pt x="132019" y="39454"/>
                  <a:pt x="130649" y="91135"/>
                </a:cubicBezTo>
                <a:cubicBezTo>
                  <a:pt x="130630" y="91819"/>
                  <a:pt x="130621" y="92494"/>
                  <a:pt x="130621" y="93169"/>
                </a:cubicBezTo>
                <a:cubicBezTo>
                  <a:pt x="130621" y="124911"/>
                  <a:pt x="144035" y="165966"/>
                  <a:pt x="175524" y="184688"/>
                </a:cubicBezTo>
                <a:cubicBezTo>
                  <a:pt x="179473" y="186893"/>
                  <a:pt x="181965" y="191008"/>
                  <a:pt x="182089" y="195522"/>
                </a:cubicBezTo>
                <a:lnTo>
                  <a:pt x="182089" y="205596"/>
                </a:lnTo>
                <a:cubicBezTo>
                  <a:pt x="182089" y="215385"/>
                  <a:pt x="175011" y="223739"/>
                  <a:pt x="165345" y="225364"/>
                </a:cubicBezTo>
                <a:cubicBezTo>
                  <a:pt x="135197" y="230676"/>
                  <a:pt x="105648" y="238982"/>
                  <a:pt x="77155" y="250168"/>
                </a:cubicBezTo>
                <a:cubicBezTo>
                  <a:pt x="22166" y="274877"/>
                  <a:pt x="0" y="310991"/>
                  <a:pt x="0" y="409638"/>
                </a:cubicBezTo>
                <a:lnTo>
                  <a:pt x="1617" y="686098"/>
                </a:lnTo>
                <a:lnTo>
                  <a:pt x="1617" y="686098"/>
                </a:lnTo>
                <a:cubicBezTo>
                  <a:pt x="1617" y="686098"/>
                  <a:pt x="1617" y="686098"/>
                  <a:pt x="1617" y="686098"/>
                </a:cubicBezTo>
                <a:cubicBezTo>
                  <a:pt x="2673" y="707386"/>
                  <a:pt x="20806" y="723780"/>
                  <a:pt x="42107" y="722725"/>
                </a:cubicBezTo>
                <a:cubicBezTo>
                  <a:pt x="61933" y="721737"/>
                  <a:pt x="77782" y="705903"/>
                  <a:pt x="78772" y="686098"/>
                </a:cubicBezTo>
                <a:lnTo>
                  <a:pt x="78772" y="686098"/>
                </a:lnTo>
                <a:lnTo>
                  <a:pt x="78772" y="686098"/>
                </a:lnTo>
                <a:lnTo>
                  <a:pt x="83529" y="467515"/>
                </a:lnTo>
                <a:cubicBezTo>
                  <a:pt x="83529" y="442616"/>
                  <a:pt x="89617" y="426555"/>
                  <a:pt x="98845" y="419997"/>
                </a:cubicBezTo>
                <a:lnTo>
                  <a:pt x="107217" y="1184371"/>
                </a:lnTo>
                <a:cubicBezTo>
                  <a:pt x="107217" y="1212882"/>
                  <a:pt x="119680" y="1238067"/>
                  <a:pt x="148221" y="1241393"/>
                </a:cubicBezTo>
                <a:cubicBezTo>
                  <a:pt x="180947" y="1244719"/>
                  <a:pt x="199499" y="1219155"/>
                  <a:pt x="199499" y="1187412"/>
                </a:cubicBezTo>
                <a:lnTo>
                  <a:pt x="209012" y="745496"/>
                </a:lnTo>
                <a:cubicBezTo>
                  <a:pt x="209060" y="734633"/>
                  <a:pt x="217926" y="725861"/>
                  <a:pt x="228800" y="725918"/>
                </a:cubicBezTo>
                <a:cubicBezTo>
                  <a:pt x="228829" y="725918"/>
                  <a:pt x="228867" y="725918"/>
                  <a:pt x="228896" y="725918"/>
                </a:cubicBezTo>
                <a:lnTo>
                  <a:pt x="228896" y="725918"/>
                </a:lnTo>
                <a:cubicBezTo>
                  <a:pt x="239770" y="725861"/>
                  <a:pt x="248627" y="734633"/>
                  <a:pt x="248683" y="745496"/>
                </a:cubicBezTo>
                <a:cubicBezTo>
                  <a:pt x="248683" y="745496"/>
                  <a:pt x="248683" y="745496"/>
                  <a:pt x="248683" y="745496"/>
                </a:cubicBezTo>
                <a:lnTo>
                  <a:pt x="258197" y="1184847"/>
                </a:lnTo>
                <a:cubicBezTo>
                  <a:pt x="258197" y="1213358"/>
                  <a:pt x="269518" y="1238542"/>
                  <a:pt x="298059" y="1241868"/>
                </a:cubicBezTo>
                <a:cubicBezTo>
                  <a:pt x="330785" y="1245195"/>
                  <a:pt x="346578" y="1219630"/>
                  <a:pt x="346578" y="1187888"/>
                </a:cubicBezTo>
                <a:lnTo>
                  <a:pt x="358660" y="420948"/>
                </a:lnTo>
                <a:cubicBezTo>
                  <a:pt x="365890" y="425224"/>
                  <a:pt x="374167" y="440430"/>
                  <a:pt x="374167" y="465329"/>
                </a:cubicBezTo>
                <a:lnTo>
                  <a:pt x="378734" y="686763"/>
                </a:lnTo>
                <a:lnTo>
                  <a:pt x="378734" y="686763"/>
                </a:lnTo>
                <a:cubicBezTo>
                  <a:pt x="378734" y="686763"/>
                  <a:pt x="378734" y="686763"/>
                  <a:pt x="378734" y="686763"/>
                </a:cubicBezTo>
                <a:cubicBezTo>
                  <a:pt x="379790" y="708042"/>
                  <a:pt x="397922" y="724445"/>
                  <a:pt x="419223" y="723390"/>
                </a:cubicBezTo>
                <a:cubicBezTo>
                  <a:pt x="439049" y="722402"/>
                  <a:pt x="454899" y="706569"/>
                  <a:pt x="455889" y="686763"/>
                </a:cubicBezTo>
                <a:lnTo>
                  <a:pt x="455889" y="686763"/>
                </a:lnTo>
                <a:lnTo>
                  <a:pt x="455889" y="686763"/>
                </a:lnTo>
                <a:close/>
              </a:path>
            </a:pathLst>
          </a:custGeom>
          <a:solidFill>
            <a:schemeClr val="bg1"/>
          </a:solidFill>
          <a:ln w="9508" cap="flat">
            <a:noFill/>
            <a:prstDash val="solid"/>
            <a:miter/>
          </a:ln>
        </p:spPr>
        <p:txBody>
          <a:bodyPr rtlCol="0" anchor="ctr"/>
          <a:lstStyle/>
          <a:p>
            <a:pPr defTabSz="829544">
              <a:buClr>
                <a:srgbClr val="000000"/>
              </a:buClr>
              <a:defRPr/>
            </a:pPr>
            <a:endParaRPr lang="en-US" sz="1622" kern="0">
              <a:solidFill>
                <a:srgbClr val="000000"/>
              </a:solidFill>
              <a:latin typeface="Arial"/>
              <a:cs typeface="Arial"/>
              <a:sym typeface="Arial"/>
            </a:endParaRPr>
          </a:p>
        </p:txBody>
      </p:sp>
      <p:sp>
        <p:nvSpPr>
          <p:cNvPr id="409" name="TextBox 408">
            <a:extLst>
              <a:ext uri="{FF2B5EF4-FFF2-40B4-BE49-F238E27FC236}">
                <a16:creationId xmlns:a16="http://schemas.microsoft.com/office/drawing/2014/main" id="{D7196BF6-CDDF-43C5-B7D6-40199D61B707}"/>
              </a:ext>
            </a:extLst>
          </p:cNvPr>
          <p:cNvSpPr txBox="1"/>
          <p:nvPr/>
        </p:nvSpPr>
        <p:spPr>
          <a:xfrm>
            <a:off x="8363431" y="5320656"/>
            <a:ext cx="2467212"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Recruitment &amp; Onboarding</a:t>
            </a:r>
          </a:p>
        </p:txBody>
      </p:sp>
      <p:sp>
        <p:nvSpPr>
          <p:cNvPr id="413" name="Rounded Rectangle 3">
            <a:extLst>
              <a:ext uri="{FF2B5EF4-FFF2-40B4-BE49-F238E27FC236}">
                <a16:creationId xmlns:a16="http://schemas.microsoft.com/office/drawing/2014/main" id="{1E5EC6AD-35BB-4A9D-995B-1C0C3516EE7E}"/>
              </a:ext>
            </a:extLst>
          </p:cNvPr>
          <p:cNvSpPr/>
          <p:nvPr/>
        </p:nvSpPr>
        <p:spPr>
          <a:xfrm>
            <a:off x="7876689" y="4440616"/>
            <a:ext cx="2869421" cy="579487"/>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15" name="TextBox 414">
            <a:extLst>
              <a:ext uri="{FF2B5EF4-FFF2-40B4-BE49-F238E27FC236}">
                <a16:creationId xmlns:a16="http://schemas.microsoft.com/office/drawing/2014/main" id="{07DDEC93-ECFC-4A85-8C1D-CD2A5220BE6D}"/>
              </a:ext>
            </a:extLst>
          </p:cNvPr>
          <p:cNvSpPr txBox="1"/>
          <p:nvPr/>
        </p:nvSpPr>
        <p:spPr>
          <a:xfrm>
            <a:off x="8536096" y="4417012"/>
            <a:ext cx="2221941" cy="594906"/>
          </a:xfrm>
          <a:prstGeom prst="rect">
            <a:avLst/>
          </a:prstGeom>
          <a:noFill/>
        </p:spPr>
        <p:txBody>
          <a:bodyPr wrap="square">
            <a:spAutoFit/>
          </a:bodyPr>
          <a:lstStyle/>
          <a:p>
            <a:pPr algn="ctr" defTabSz="829544">
              <a:buClr>
                <a:srgbClr val="000000"/>
              </a:buClr>
              <a:defRPr/>
            </a:pPr>
            <a:r>
              <a:rPr lang="en-US" sz="1633" b="1" kern="0" dirty="0">
                <a:solidFill>
                  <a:srgbClr val="626666"/>
                </a:solidFill>
                <a:latin typeface="Century Gothic" panose="020B0502020202020204" pitchFamily="34" charset="0"/>
                <a:cs typeface="Arial"/>
                <a:sym typeface="Arial"/>
              </a:rPr>
              <a:t>No In Person External Events</a:t>
            </a:r>
          </a:p>
        </p:txBody>
      </p:sp>
      <p:grpSp>
        <p:nvGrpSpPr>
          <p:cNvPr id="36" name="Group 35">
            <a:extLst>
              <a:ext uri="{FF2B5EF4-FFF2-40B4-BE49-F238E27FC236}">
                <a16:creationId xmlns:a16="http://schemas.microsoft.com/office/drawing/2014/main" id="{9DA5A2BA-EF27-4975-8E93-F92A564FE0D2}"/>
              </a:ext>
            </a:extLst>
          </p:cNvPr>
          <p:cNvGrpSpPr/>
          <p:nvPr/>
        </p:nvGrpSpPr>
        <p:grpSpPr>
          <a:xfrm>
            <a:off x="7782176" y="4314130"/>
            <a:ext cx="769282" cy="769282"/>
            <a:chOff x="7133983" y="2089035"/>
            <a:chExt cx="847991" cy="847991"/>
          </a:xfrm>
        </p:grpSpPr>
        <p:sp>
          <p:nvSpPr>
            <p:cNvPr id="414" name="Oval 413">
              <a:extLst>
                <a:ext uri="{FF2B5EF4-FFF2-40B4-BE49-F238E27FC236}">
                  <a16:creationId xmlns:a16="http://schemas.microsoft.com/office/drawing/2014/main" id="{42BC1B9D-CEF5-4216-B306-21E3879607C2}"/>
                </a:ext>
              </a:extLst>
            </p:cNvPr>
            <p:cNvSpPr/>
            <p:nvPr/>
          </p:nvSpPr>
          <p:spPr>
            <a:xfrm>
              <a:off x="7133983" y="2089035"/>
              <a:ext cx="847991" cy="847991"/>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16" name="Google Shape;11583;p71">
              <a:extLst>
                <a:ext uri="{FF2B5EF4-FFF2-40B4-BE49-F238E27FC236}">
                  <a16:creationId xmlns:a16="http://schemas.microsoft.com/office/drawing/2014/main" id="{49E33886-7D2A-4BB2-B992-ECE1C0E58D1B}"/>
                </a:ext>
              </a:extLst>
            </p:cNvPr>
            <p:cNvSpPr/>
            <p:nvPr/>
          </p:nvSpPr>
          <p:spPr>
            <a:xfrm>
              <a:off x="7239927" y="2286651"/>
              <a:ext cx="596980" cy="4552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bg1"/>
            </a:solidFill>
            <a:ln>
              <a:solidFill>
                <a:schemeClr val="bg1"/>
              </a:solid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cxnSp>
          <p:nvCxnSpPr>
            <p:cNvPr id="417" name="Straight Connector 416">
              <a:extLst>
                <a:ext uri="{FF2B5EF4-FFF2-40B4-BE49-F238E27FC236}">
                  <a16:creationId xmlns:a16="http://schemas.microsoft.com/office/drawing/2014/main" id="{77970C5E-DB6E-4359-81D4-488C4E7576C8}"/>
                </a:ext>
              </a:extLst>
            </p:cNvPr>
            <p:cNvCxnSpPr/>
            <p:nvPr/>
          </p:nvCxnSpPr>
          <p:spPr>
            <a:xfrm>
              <a:off x="7245708" y="2213441"/>
              <a:ext cx="599621" cy="5996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3" name="Rounded Rectangle 3">
            <a:extLst>
              <a:ext uri="{FF2B5EF4-FFF2-40B4-BE49-F238E27FC236}">
                <a16:creationId xmlns:a16="http://schemas.microsoft.com/office/drawing/2014/main" id="{C49B93E3-D536-4BD7-BA79-5AF19CB3527E}"/>
              </a:ext>
            </a:extLst>
          </p:cNvPr>
          <p:cNvSpPr/>
          <p:nvPr/>
        </p:nvSpPr>
        <p:spPr>
          <a:xfrm>
            <a:off x="7888616" y="2687706"/>
            <a:ext cx="2869421" cy="573724"/>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353" name="TextBox 352">
            <a:extLst>
              <a:ext uri="{FF2B5EF4-FFF2-40B4-BE49-F238E27FC236}">
                <a16:creationId xmlns:a16="http://schemas.microsoft.com/office/drawing/2014/main" id="{22030655-DFF0-476A-8A27-1A70FE8D5D29}"/>
              </a:ext>
            </a:extLst>
          </p:cNvPr>
          <p:cNvSpPr txBox="1"/>
          <p:nvPr/>
        </p:nvSpPr>
        <p:spPr>
          <a:xfrm>
            <a:off x="7932489" y="2678453"/>
            <a:ext cx="2898153" cy="525080"/>
          </a:xfrm>
          <a:prstGeom prst="rect">
            <a:avLst/>
          </a:prstGeom>
          <a:noFill/>
        </p:spPr>
        <p:txBody>
          <a:bodyPr wrap="square">
            <a:spAutoFit/>
          </a:bodyPr>
          <a:lstStyle/>
          <a:p>
            <a:pPr algn="ctr" defTabSz="829544">
              <a:spcAft>
                <a:spcPts val="544"/>
              </a:spcAft>
              <a:buClr>
                <a:srgbClr val="000000"/>
              </a:buClr>
              <a:defRPr/>
            </a:pPr>
            <a:r>
              <a:rPr lang="en-US" sz="1633" b="1" kern="0" dirty="0">
                <a:solidFill>
                  <a:srgbClr val="626666"/>
                </a:solidFill>
                <a:latin typeface="Century Gothic" panose="020B0502020202020204" pitchFamily="34" charset="0"/>
                <a:cs typeface="Arial"/>
                <a:sym typeface="Arial"/>
              </a:rPr>
              <a:t>Additional Supervision </a:t>
            </a:r>
            <a:r>
              <a:rPr lang="en-US" sz="1179" kern="0" dirty="0">
                <a:solidFill>
                  <a:srgbClr val="626666"/>
                </a:solidFill>
                <a:latin typeface="Century Gothic" panose="020B0502020202020204" pitchFamily="34" charset="0"/>
                <a:sym typeface="Arial"/>
              </a:rPr>
              <a:t>and Support to 24/7 and outreach teams</a:t>
            </a:r>
          </a:p>
        </p:txBody>
      </p:sp>
      <p:grpSp>
        <p:nvGrpSpPr>
          <p:cNvPr id="33" name="Group 32">
            <a:extLst>
              <a:ext uri="{FF2B5EF4-FFF2-40B4-BE49-F238E27FC236}">
                <a16:creationId xmlns:a16="http://schemas.microsoft.com/office/drawing/2014/main" id="{C4F9C98F-FEB0-4165-89CA-B0A28D2FE925}"/>
              </a:ext>
            </a:extLst>
          </p:cNvPr>
          <p:cNvGrpSpPr/>
          <p:nvPr/>
        </p:nvGrpSpPr>
        <p:grpSpPr>
          <a:xfrm>
            <a:off x="7718111" y="5201407"/>
            <a:ext cx="769282" cy="769282"/>
            <a:chOff x="7321001" y="5691252"/>
            <a:chExt cx="847991" cy="847991"/>
          </a:xfrm>
        </p:grpSpPr>
        <p:sp>
          <p:nvSpPr>
            <p:cNvPr id="338" name="Oval 337">
              <a:extLst>
                <a:ext uri="{FF2B5EF4-FFF2-40B4-BE49-F238E27FC236}">
                  <a16:creationId xmlns:a16="http://schemas.microsoft.com/office/drawing/2014/main" id="{309C237B-1380-442A-8735-F4AFA23E1C19}"/>
                </a:ext>
              </a:extLst>
            </p:cNvPr>
            <p:cNvSpPr/>
            <p:nvPr/>
          </p:nvSpPr>
          <p:spPr>
            <a:xfrm>
              <a:off x="7321001" y="5691252"/>
              <a:ext cx="847991" cy="847991"/>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423" name="Google Shape;11199;p71">
              <a:extLst>
                <a:ext uri="{FF2B5EF4-FFF2-40B4-BE49-F238E27FC236}">
                  <a16:creationId xmlns:a16="http://schemas.microsoft.com/office/drawing/2014/main" id="{16B82D8C-C540-4E8E-B94C-E326923E8D0E}"/>
                </a:ext>
              </a:extLst>
            </p:cNvPr>
            <p:cNvGrpSpPr/>
            <p:nvPr/>
          </p:nvGrpSpPr>
          <p:grpSpPr>
            <a:xfrm>
              <a:off x="7441341" y="5770520"/>
              <a:ext cx="651549" cy="652201"/>
              <a:chOff x="3094217" y="1976585"/>
              <a:chExt cx="350198" cy="350548"/>
            </a:xfrm>
            <a:solidFill>
              <a:schemeClr val="bg1"/>
            </a:solidFill>
          </p:grpSpPr>
          <p:sp>
            <p:nvSpPr>
              <p:cNvPr id="424" name="Google Shape;11200;p71">
                <a:extLst>
                  <a:ext uri="{FF2B5EF4-FFF2-40B4-BE49-F238E27FC236}">
                    <a16:creationId xmlns:a16="http://schemas.microsoft.com/office/drawing/2014/main" id="{452BABA8-DE32-4CC1-8A52-F691509ECF9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5" name="Google Shape;11201;p71">
                <a:extLst>
                  <a:ext uri="{FF2B5EF4-FFF2-40B4-BE49-F238E27FC236}">
                    <a16:creationId xmlns:a16="http://schemas.microsoft.com/office/drawing/2014/main" id="{C459FD5A-4BCC-4C94-BB94-9CEEF5689A3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6" name="Google Shape;11202;p71">
                <a:extLst>
                  <a:ext uri="{FF2B5EF4-FFF2-40B4-BE49-F238E27FC236}">
                    <a16:creationId xmlns:a16="http://schemas.microsoft.com/office/drawing/2014/main" id="{CC87753F-D306-4E8F-89C1-BA929AFA5CD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7" name="Google Shape;11203;p71">
                <a:extLst>
                  <a:ext uri="{FF2B5EF4-FFF2-40B4-BE49-F238E27FC236}">
                    <a16:creationId xmlns:a16="http://schemas.microsoft.com/office/drawing/2014/main" id="{3A7731A6-594F-4E3F-B218-7BDADA8F9412}"/>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8" name="Google Shape;11204;p71">
                <a:extLst>
                  <a:ext uri="{FF2B5EF4-FFF2-40B4-BE49-F238E27FC236}">
                    <a16:creationId xmlns:a16="http://schemas.microsoft.com/office/drawing/2014/main" id="{0185BE04-C659-461A-A9A3-41255CEA166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29" name="Google Shape;11205;p71">
                <a:extLst>
                  <a:ext uri="{FF2B5EF4-FFF2-40B4-BE49-F238E27FC236}">
                    <a16:creationId xmlns:a16="http://schemas.microsoft.com/office/drawing/2014/main" id="{4C404E24-57EF-4A55-A1C9-19AB3174C5F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0" name="Google Shape;11206;p71">
                <a:extLst>
                  <a:ext uri="{FF2B5EF4-FFF2-40B4-BE49-F238E27FC236}">
                    <a16:creationId xmlns:a16="http://schemas.microsoft.com/office/drawing/2014/main" id="{07216BBA-4E9F-4C20-A9EF-1ACA76B9C97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1" name="Google Shape;11207;p71">
                <a:extLst>
                  <a:ext uri="{FF2B5EF4-FFF2-40B4-BE49-F238E27FC236}">
                    <a16:creationId xmlns:a16="http://schemas.microsoft.com/office/drawing/2014/main" id="{F8448F34-D900-4EFF-B779-891BFD39A10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2" name="Google Shape;11208;p71">
                <a:extLst>
                  <a:ext uri="{FF2B5EF4-FFF2-40B4-BE49-F238E27FC236}">
                    <a16:creationId xmlns:a16="http://schemas.microsoft.com/office/drawing/2014/main" id="{C55A1D37-75A5-4099-BB96-A88BE32B63EA}"/>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3" name="Google Shape;11209;p71">
                <a:extLst>
                  <a:ext uri="{FF2B5EF4-FFF2-40B4-BE49-F238E27FC236}">
                    <a16:creationId xmlns:a16="http://schemas.microsoft.com/office/drawing/2014/main" id="{B2A40238-4FE2-47D2-89C2-29F50C23D24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4" name="Google Shape;11210;p71">
                <a:extLst>
                  <a:ext uri="{FF2B5EF4-FFF2-40B4-BE49-F238E27FC236}">
                    <a16:creationId xmlns:a16="http://schemas.microsoft.com/office/drawing/2014/main" id="{6EE4311E-3DEF-46BB-83EE-C5426B0301DC}"/>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5" name="Google Shape;11211;p71">
                <a:extLst>
                  <a:ext uri="{FF2B5EF4-FFF2-40B4-BE49-F238E27FC236}">
                    <a16:creationId xmlns:a16="http://schemas.microsoft.com/office/drawing/2014/main" id="{DED9E648-A810-4D9A-A181-57E72C9B9907}"/>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6" name="Google Shape;11212;p71">
                <a:extLst>
                  <a:ext uri="{FF2B5EF4-FFF2-40B4-BE49-F238E27FC236}">
                    <a16:creationId xmlns:a16="http://schemas.microsoft.com/office/drawing/2014/main" id="{942125CC-09E2-4DFB-9D0E-6E1D8AB5E60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grpSp>
      <p:sp>
        <p:nvSpPr>
          <p:cNvPr id="445" name="Rounded Rectangle 3">
            <a:extLst>
              <a:ext uri="{FF2B5EF4-FFF2-40B4-BE49-F238E27FC236}">
                <a16:creationId xmlns:a16="http://schemas.microsoft.com/office/drawing/2014/main" id="{7D1FBDE9-D2FE-46BC-9DF5-3F88A2BEBD8F}"/>
              </a:ext>
            </a:extLst>
          </p:cNvPr>
          <p:cNvSpPr/>
          <p:nvPr/>
        </p:nvSpPr>
        <p:spPr>
          <a:xfrm>
            <a:off x="4673321" y="2907469"/>
            <a:ext cx="2869421" cy="2021829"/>
          </a:xfrm>
          <a:prstGeom prst="roundRect">
            <a:avLst/>
          </a:prstGeom>
          <a:solidFill>
            <a:schemeClr val="bg1">
              <a:lumMod val="95000"/>
            </a:schemeClr>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46" name="Oval 445">
            <a:extLst>
              <a:ext uri="{FF2B5EF4-FFF2-40B4-BE49-F238E27FC236}">
                <a16:creationId xmlns:a16="http://schemas.microsoft.com/office/drawing/2014/main" id="{EB6C83D0-8755-4C06-A29D-623013209A7F}"/>
              </a:ext>
            </a:extLst>
          </p:cNvPr>
          <p:cNvSpPr/>
          <p:nvPr/>
        </p:nvSpPr>
        <p:spPr>
          <a:xfrm>
            <a:off x="4569523" y="2833613"/>
            <a:ext cx="769282" cy="769282"/>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47" name="TextBox 446">
            <a:extLst>
              <a:ext uri="{FF2B5EF4-FFF2-40B4-BE49-F238E27FC236}">
                <a16:creationId xmlns:a16="http://schemas.microsoft.com/office/drawing/2014/main" id="{CC8632C7-285E-4D08-886D-7C237B3789EC}"/>
              </a:ext>
            </a:extLst>
          </p:cNvPr>
          <p:cNvSpPr txBox="1"/>
          <p:nvPr/>
        </p:nvSpPr>
        <p:spPr>
          <a:xfrm>
            <a:off x="5276378" y="3449594"/>
            <a:ext cx="2305186" cy="306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829544">
              <a:spcAft>
                <a:spcPts val="544"/>
              </a:spcAft>
              <a:buClr>
                <a:srgbClr val="F20000"/>
              </a:buClr>
              <a:defRPr/>
            </a:pPr>
            <a:r>
              <a:rPr lang="en-US" sz="1452" kern="0">
                <a:solidFill>
                  <a:srgbClr val="626666"/>
                </a:solidFill>
                <a:latin typeface="Century Gothic" panose="020B0502020202020204" pitchFamily="34" charset="0"/>
                <a:sym typeface="Arial"/>
              </a:rPr>
              <a:t>Only </a:t>
            </a:r>
            <a:r>
              <a:rPr lang="en-US" sz="1452" b="1" kern="0">
                <a:solidFill>
                  <a:srgbClr val="C00000"/>
                </a:solidFill>
                <a:latin typeface="Century Gothic" panose="020B0502020202020204" pitchFamily="34" charset="0"/>
                <a:sym typeface="Arial"/>
              </a:rPr>
              <a:t>essential </a:t>
            </a:r>
            <a:r>
              <a:rPr lang="en-US" sz="1452" kern="0">
                <a:solidFill>
                  <a:srgbClr val="626666"/>
                </a:solidFill>
                <a:latin typeface="Century Gothic" panose="020B0502020202020204" pitchFamily="34" charset="0"/>
                <a:sym typeface="Arial"/>
              </a:rPr>
              <a:t>client transport</a:t>
            </a:r>
          </a:p>
        </p:txBody>
      </p:sp>
      <p:sp>
        <p:nvSpPr>
          <p:cNvPr id="448" name="TextBox 447">
            <a:extLst>
              <a:ext uri="{FF2B5EF4-FFF2-40B4-BE49-F238E27FC236}">
                <a16:creationId xmlns:a16="http://schemas.microsoft.com/office/drawing/2014/main" id="{CD60BD44-3DBB-48A5-932A-07FE9BB405DE}"/>
              </a:ext>
            </a:extLst>
          </p:cNvPr>
          <p:cNvSpPr txBox="1"/>
          <p:nvPr/>
        </p:nvSpPr>
        <p:spPr>
          <a:xfrm>
            <a:off x="5337966" y="2982812"/>
            <a:ext cx="2238725" cy="343620"/>
          </a:xfrm>
          <a:prstGeom prst="rect">
            <a:avLst/>
          </a:prstGeom>
          <a:noFill/>
        </p:spPr>
        <p:txBody>
          <a:bodyPr wrap="square">
            <a:spAutoFit/>
          </a:bodyPr>
          <a:lstStyle/>
          <a:p>
            <a:pPr defTabSz="829544">
              <a:buClr>
                <a:srgbClr val="000000"/>
              </a:buClr>
              <a:defRPr/>
            </a:pPr>
            <a:r>
              <a:rPr lang="en-US" sz="1633" b="1" kern="0">
                <a:solidFill>
                  <a:srgbClr val="626666"/>
                </a:solidFill>
                <a:latin typeface="Century Gothic" panose="020B0502020202020204" pitchFamily="34" charset="0"/>
                <a:cs typeface="Arial"/>
                <a:sym typeface="Arial"/>
              </a:rPr>
              <a:t>Client Transport</a:t>
            </a:r>
          </a:p>
        </p:txBody>
      </p:sp>
      <p:sp>
        <p:nvSpPr>
          <p:cNvPr id="458" name="TextBox 457">
            <a:extLst>
              <a:ext uri="{FF2B5EF4-FFF2-40B4-BE49-F238E27FC236}">
                <a16:creationId xmlns:a16="http://schemas.microsoft.com/office/drawing/2014/main" id="{E38E75F9-FE0E-4A8A-A7C1-08499FF16BEA}"/>
              </a:ext>
            </a:extLst>
          </p:cNvPr>
          <p:cNvSpPr txBox="1"/>
          <p:nvPr/>
        </p:nvSpPr>
        <p:spPr>
          <a:xfrm>
            <a:off x="4766192" y="3912951"/>
            <a:ext cx="2720115" cy="806888"/>
          </a:xfrm>
          <a:prstGeom prst="rect">
            <a:avLst/>
          </a:prstGeom>
          <a:noFill/>
        </p:spPr>
        <p:txBody>
          <a:bodyPr wrap="square">
            <a:spAutoFit/>
          </a:bodyPr>
          <a:lstStyle/>
          <a:p>
            <a:pPr marL="155539" indent="-155539" defTabSz="829544">
              <a:spcAft>
                <a:spcPts val="544"/>
              </a:spcAft>
              <a:buClr>
                <a:srgbClr val="F20000"/>
              </a:buClr>
              <a:buFont typeface="Arial" panose="020B0604020202020204" pitchFamily="34" charset="0"/>
              <a:buChar char="•"/>
              <a:defRPr/>
            </a:pPr>
            <a:r>
              <a:rPr lang="en-US" sz="1270" kern="0">
                <a:solidFill>
                  <a:srgbClr val="626666"/>
                </a:solidFill>
                <a:latin typeface="Century Gothic" panose="020B0502020202020204" pitchFamily="34" charset="0"/>
                <a:cs typeface="Arial"/>
                <a:sym typeface="Arial"/>
              </a:rPr>
              <a:t>Client in back of vehicle</a:t>
            </a:r>
          </a:p>
          <a:p>
            <a:pPr marL="155539" indent="-155539" defTabSz="829544">
              <a:spcAft>
                <a:spcPts val="544"/>
              </a:spcAft>
              <a:buClr>
                <a:srgbClr val="F20000"/>
              </a:buClr>
              <a:buFont typeface="Arial" panose="020B0604020202020204" pitchFamily="34" charset="0"/>
              <a:buChar char="•"/>
              <a:defRPr/>
            </a:pPr>
            <a:r>
              <a:rPr lang="en-US" sz="1270" kern="0">
                <a:solidFill>
                  <a:srgbClr val="626666"/>
                </a:solidFill>
                <a:latin typeface="Century Gothic" panose="020B0502020202020204" pitchFamily="34" charset="0"/>
                <a:cs typeface="Arial"/>
                <a:sym typeface="Arial"/>
              </a:rPr>
              <a:t>Everyone wearing masks</a:t>
            </a:r>
          </a:p>
          <a:p>
            <a:pPr marL="155539" indent="-155539" defTabSz="829544">
              <a:spcAft>
                <a:spcPts val="544"/>
              </a:spcAft>
              <a:buClr>
                <a:srgbClr val="F20000"/>
              </a:buClr>
              <a:buFont typeface="Arial" panose="020B0604020202020204" pitchFamily="34" charset="0"/>
              <a:buChar char="•"/>
              <a:defRPr/>
            </a:pPr>
            <a:r>
              <a:rPr lang="en-US" sz="1270" kern="0">
                <a:solidFill>
                  <a:srgbClr val="626666"/>
                </a:solidFill>
                <a:latin typeface="Century Gothic" panose="020B0502020202020204" pitchFamily="34" charset="0"/>
                <a:cs typeface="Arial"/>
                <a:sym typeface="Arial"/>
              </a:rPr>
              <a:t>All windows open</a:t>
            </a:r>
          </a:p>
        </p:txBody>
      </p:sp>
      <p:grpSp>
        <p:nvGrpSpPr>
          <p:cNvPr id="459" name="Google Shape;10570;p69">
            <a:extLst>
              <a:ext uri="{FF2B5EF4-FFF2-40B4-BE49-F238E27FC236}">
                <a16:creationId xmlns:a16="http://schemas.microsoft.com/office/drawing/2014/main" id="{C4F08399-3952-43AD-81AD-884A1E10F97A}"/>
              </a:ext>
            </a:extLst>
          </p:cNvPr>
          <p:cNvGrpSpPr/>
          <p:nvPr/>
        </p:nvGrpSpPr>
        <p:grpSpPr>
          <a:xfrm>
            <a:off x="4666095" y="3028109"/>
            <a:ext cx="552143" cy="363518"/>
            <a:chOff x="5727616" y="4204699"/>
            <a:chExt cx="440505" cy="290018"/>
          </a:xfrm>
          <a:solidFill>
            <a:schemeClr val="bg1"/>
          </a:solidFill>
        </p:grpSpPr>
        <p:sp>
          <p:nvSpPr>
            <p:cNvPr id="460" name="Google Shape;10571;p69">
              <a:extLst>
                <a:ext uri="{FF2B5EF4-FFF2-40B4-BE49-F238E27FC236}">
                  <a16:creationId xmlns:a16="http://schemas.microsoft.com/office/drawing/2014/main" id="{6CFDE5CF-FA66-499C-9BC0-775F8C7A6F42}"/>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1" name="Google Shape;10572;p69">
              <a:extLst>
                <a:ext uri="{FF2B5EF4-FFF2-40B4-BE49-F238E27FC236}">
                  <a16:creationId xmlns:a16="http://schemas.microsoft.com/office/drawing/2014/main" id="{3D56E1A6-4731-4674-BE79-D33281EB303C}"/>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2" name="Google Shape;10573;p69">
              <a:extLst>
                <a:ext uri="{FF2B5EF4-FFF2-40B4-BE49-F238E27FC236}">
                  <a16:creationId xmlns:a16="http://schemas.microsoft.com/office/drawing/2014/main" id="{801F62DD-F187-4956-8F08-E2E0536F7486}"/>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3" name="Google Shape;10574;p69">
              <a:extLst>
                <a:ext uri="{FF2B5EF4-FFF2-40B4-BE49-F238E27FC236}">
                  <a16:creationId xmlns:a16="http://schemas.microsoft.com/office/drawing/2014/main" id="{3E015E51-C4E3-4524-81E4-A68710405D28}"/>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4" name="Google Shape;10575;p69">
              <a:extLst>
                <a:ext uri="{FF2B5EF4-FFF2-40B4-BE49-F238E27FC236}">
                  <a16:creationId xmlns:a16="http://schemas.microsoft.com/office/drawing/2014/main" id="{FBD4C200-37BD-4141-906C-F618E2148FAA}"/>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5" name="Google Shape;10576;p69">
              <a:extLst>
                <a:ext uri="{FF2B5EF4-FFF2-40B4-BE49-F238E27FC236}">
                  <a16:creationId xmlns:a16="http://schemas.microsoft.com/office/drawing/2014/main" id="{AC2052B1-BB86-4F92-8066-2B94A81769E3}"/>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6" name="Google Shape;10577;p69">
              <a:extLst>
                <a:ext uri="{FF2B5EF4-FFF2-40B4-BE49-F238E27FC236}">
                  <a16:creationId xmlns:a16="http://schemas.microsoft.com/office/drawing/2014/main" id="{49294E19-1085-4D9A-9830-368504B10B6B}"/>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67" name="Google Shape;10578;p69">
              <a:extLst>
                <a:ext uri="{FF2B5EF4-FFF2-40B4-BE49-F238E27FC236}">
                  <a16:creationId xmlns:a16="http://schemas.microsoft.com/office/drawing/2014/main" id="{FC84B625-DB95-40CB-8741-2240AF7104EE}"/>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sp>
        <p:nvSpPr>
          <p:cNvPr id="468" name="Rounded Rectangle 3">
            <a:extLst>
              <a:ext uri="{FF2B5EF4-FFF2-40B4-BE49-F238E27FC236}">
                <a16:creationId xmlns:a16="http://schemas.microsoft.com/office/drawing/2014/main" id="{05D14770-74AB-4DC6-8359-800F4DFB7058}"/>
              </a:ext>
            </a:extLst>
          </p:cNvPr>
          <p:cNvSpPr/>
          <p:nvPr/>
        </p:nvSpPr>
        <p:spPr>
          <a:xfrm>
            <a:off x="7888616" y="3549578"/>
            <a:ext cx="2869421" cy="579286"/>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71" name="TextBox 470">
            <a:extLst>
              <a:ext uri="{FF2B5EF4-FFF2-40B4-BE49-F238E27FC236}">
                <a16:creationId xmlns:a16="http://schemas.microsoft.com/office/drawing/2014/main" id="{985A6376-C729-461C-A07E-A63ED964A41F}"/>
              </a:ext>
            </a:extLst>
          </p:cNvPr>
          <p:cNvSpPr txBox="1"/>
          <p:nvPr/>
        </p:nvSpPr>
        <p:spPr>
          <a:xfrm>
            <a:off x="8452802" y="3673174"/>
            <a:ext cx="2238725" cy="343620"/>
          </a:xfrm>
          <a:prstGeom prst="rect">
            <a:avLst/>
          </a:prstGeom>
          <a:noFill/>
        </p:spPr>
        <p:txBody>
          <a:bodyPr wrap="square">
            <a:spAutoFit/>
          </a:bodyPr>
          <a:lstStyle/>
          <a:p>
            <a:pPr algn="ctr" defTabSz="829544">
              <a:buClr>
                <a:srgbClr val="000000"/>
              </a:buClr>
              <a:defRPr/>
            </a:pPr>
            <a:r>
              <a:rPr lang="en-US" sz="1633" b="1" kern="0" dirty="0">
                <a:solidFill>
                  <a:srgbClr val="626666"/>
                </a:solidFill>
                <a:latin typeface="Century Gothic" panose="020B0502020202020204" pitchFamily="34" charset="0"/>
                <a:cs typeface="Arial"/>
                <a:sym typeface="Arial"/>
              </a:rPr>
              <a:t>No Travel</a:t>
            </a:r>
          </a:p>
        </p:txBody>
      </p:sp>
      <p:grpSp>
        <p:nvGrpSpPr>
          <p:cNvPr id="35" name="Group 34">
            <a:extLst>
              <a:ext uri="{FF2B5EF4-FFF2-40B4-BE49-F238E27FC236}">
                <a16:creationId xmlns:a16="http://schemas.microsoft.com/office/drawing/2014/main" id="{31AD4C12-B965-42DB-9FD8-A8C2D038A9C4}"/>
              </a:ext>
            </a:extLst>
          </p:cNvPr>
          <p:cNvGrpSpPr/>
          <p:nvPr/>
        </p:nvGrpSpPr>
        <p:grpSpPr>
          <a:xfrm>
            <a:off x="7736636" y="3447834"/>
            <a:ext cx="769282" cy="769282"/>
            <a:chOff x="7151795" y="2983946"/>
            <a:chExt cx="847991" cy="847991"/>
          </a:xfrm>
        </p:grpSpPr>
        <p:sp>
          <p:nvSpPr>
            <p:cNvPr id="469" name="Oval 468">
              <a:extLst>
                <a:ext uri="{FF2B5EF4-FFF2-40B4-BE49-F238E27FC236}">
                  <a16:creationId xmlns:a16="http://schemas.microsoft.com/office/drawing/2014/main" id="{F0C83AA5-A37D-4527-9855-5900D4600104}"/>
                </a:ext>
              </a:extLst>
            </p:cNvPr>
            <p:cNvSpPr/>
            <p:nvPr/>
          </p:nvSpPr>
          <p:spPr>
            <a:xfrm>
              <a:off x="7151795" y="2983946"/>
              <a:ext cx="847991" cy="847991"/>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sp>
          <p:nvSpPr>
            <p:cNvPr id="473" name="Google Shape;10563;p69">
              <a:extLst>
                <a:ext uri="{FF2B5EF4-FFF2-40B4-BE49-F238E27FC236}">
                  <a16:creationId xmlns:a16="http://schemas.microsoft.com/office/drawing/2014/main" id="{7337345D-F0CB-484C-B0AC-C5AE3A7F3E6E}"/>
                </a:ext>
              </a:extLst>
            </p:cNvPr>
            <p:cNvSpPr/>
            <p:nvPr/>
          </p:nvSpPr>
          <p:spPr>
            <a:xfrm>
              <a:off x="7263449" y="3222656"/>
              <a:ext cx="681108" cy="446097"/>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4" name="Google Shape;10565;p69">
              <a:extLst>
                <a:ext uri="{FF2B5EF4-FFF2-40B4-BE49-F238E27FC236}">
                  <a16:creationId xmlns:a16="http://schemas.microsoft.com/office/drawing/2014/main" id="{AD6D727D-298B-4970-8274-EEC6C12B206C}"/>
                </a:ext>
              </a:extLst>
            </p:cNvPr>
            <p:cNvSpPr/>
            <p:nvPr/>
          </p:nvSpPr>
          <p:spPr>
            <a:xfrm>
              <a:off x="7528203" y="3431131"/>
              <a:ext cx="25937" cy="25937"/>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5" name="Google Shape;10566;p69">
              <a:extLst>
                <a:ext uri="{FF2B5EF4-FFF2-40B4-BE49-F238E27FC236}">
                  <a16:creationId xmlns:a16="http://schemas.microsoft.com/office/drawing/2014/main" id="{51747672-8D57-4B68-90EC-9EBE42304016}"/>
                </a:ext>
              </a:extLst>
            </p:cNvPr>
            <p:cNvSpPr/>
            <p:nvPr/>
          </p:nvSpPr>
          <p:spPr>
            <a:xfrm>
              <a:off x="7474480" y="3431131"/>
              <a:ext cx="25937" cy="25937"/>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6" name="Google Shape;10567;p69">
              <a:extLst>
                <a:ext uri="{FF2B5EF4-FFF2-40B4-BE49-F238E27FC236}">
                  <a16:creationId xmlns:a16="http://schemas.microsoft.com/office/drawing/2014/main" id="{8EAE45A2-ED92-4541-9C3E-DD14F6F669AC}"/>
                </a:ext>
              </a:extLst>
            </p:cNvPr>
            <p:cNvSpPr/>
            <p:nvPr/>
          </p:nvSpPr>
          <p:spPr>
            <a:xfrm>
              <a:off x="7421411" y="3431730"/>
              <a:ext cx="25285" cy="25992"/>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7" name="Google Shape;10568;p69">
              <a:extLst>
                <a:ext uri="{FF2B5EF4-FFF2-40B4-BE49-F238E27FC236}">
                  <a16:creationId xmlns:a16="http://schemas.microsoft.com/office/drawing/2014/main" id="{BF657C7E-4BA7-4654-9650-1DE33C9DF8C5}"/>
                </a:ext>
              </a:extLst>
            </p:cNvPr>
            <p:cNvSpPr/>
            <p:nvPr/>
          </p:nvSpPr>
          <p:spPr>
            <a:xfrm>
              <a:off x="7367688" y="3431131"/>
              <a:ext cx="25937" cy="25937"/>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78" name="Google Shape;10569;p69">
              <a:extLst>
                <a:ext uri="{FF2B5EF4-FFF2-40B4-BE49-F238E27FC236}">
                  <a16:creationId xmlns:a16="http://schemas.microsoft.com/office/drawing/2014/main" id="{F3F04F79-8745-493A-9E99-21420CE12B0E}"/>
                </a:ext>
              </a:extLst>
            </p:cNvPr>
            <p:cNvSpPr/>
            <p:nvPr/>
          </p:nvSpPr>
          <p:spPr>
            <a:xfrm>
              <a:off x="7753536" y="3431131"/>
              <a:ext cx="25937" cy="25937"/>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solidFill>
              <a:schemeClr val="bg1"/>
            </a:solid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cxnSp>
          <p:nvCxnSpPr>
            <p:cNvPr id="479" name="Straight Connector 478">
              <a:extLst>
                <a:ext uri="{FF2B5EF4-FFF2-40B4-BE49-F238E27FC236}">
                  <a16:creationId xmlns:a16="http://schemas.microsoft.com/office/drawing/2014/main" id="{D287877D-68AC-46C8-97A5-E5DC80826A18}"/>
                </a:ext>
              </a:extLst>
            </p:cNvPr>
            <p:cNvCxnSpPr>
              <a:stCxn id="469" idx="1"/>
              <a:endCxn id="469" idx="5"/>
            </p:cNvCxnSpPr>
            <p:nvPr/>
          </p:nvCxnSpPr>
          <p:spPr>
            <a:xfrm>
              <a:off x="7275980" y="3108131"/>
              <a:ext cx="599621" cy="5996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5" name="Rounded Rectangle 3">
            <a:extLst>
              <a:ext uri="{FF2B5EF4-FFF2-40B4-BE49-F238E27FC236}">
                <a16:creationId xmlns:a16="http://schemas.microsoft.com/office/drawing/2014/main" id="{3A38E227-5771-4F16-8A14-0494338C1AF4}"/>
              </a:ext>
            </a:extLst>
          </p:cNvPr>
          <p:cNvSpPr/>
          <p:nvPr/>
        </p:nvSpPr>
        <p:spPr>
          <a:xfrm>
            <a:off x="4673321" y="5291500"/>
            <a:ext cx="2869421" cy="1459792"/>
          </a:xfrm>
          <a:prstGeom prst="roundRect">
            <a:avLst/>
          </a:prstGeom>
          <a:solidFill>
            <a:schemeClr val="bg1"/>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34" name="Group 33">
            <a:extLst>
              <a:ext uri="{FF2B5EF4-FFF2-40B4-BE49-F238E27FC236}">
                <a16:creationId xmlns:a16="http://schemas.microsoft.com/office/drawing/2014/main" id="{7E675F5D-B442-45A8-B8AD-C5A35EEEC2E0}"/>
              </a:ext>
            </a:extLst>
          </p:cNvPr>
          <p:cNvGrpSpPr/>
          <p:nvPr/>
        </p:nvGrpSpPr>
        <p:grpSpPr>
          <a:xfrm>
            <a:off x="4517448" y="5257504"/>
            <a:ext cx="769282" cy="769282"/>
            <a:chOff x="7201965" y="3892458"/>
            <a:chExt cx="847991" cy="847991"/>
          </a:xfrm>
        </p:grpSpPr>
        <p:sp>
          <p:nvSpPr>
            <p:cNvPr id="337" name="Oval 336">
              <a:extLst>
                <a:ext uri="{FF2B5EF4-FFF2-40B4-BE49-F238E27FC236}">
                  <a16:creationId xmlns:a16="http://schemas.microsoft.com/office/drawing/2014/main" id="{D2C87EC9-BB58-4F75-8309-8ACECDB37993}"/>
                </a:ext>
              </a:extLst>
            </p:cNvPr>
            <p:cNvSpPr/>
            <p:nvPr/>
          </p:nvSpPr>
          <p:spPr>
            <a:xfrm>
              <a:off x="7201965" y="3892458"/>
              <a:ext cx="847991" cy="847991"/>
            </a:xfrm>
            <a:prstGeom prst="ellipse">
              <a:avLst/>
            </a:prstGeom>
            <a:solidFill>
              <a:srgbClr val="F20000"/>
            </a:solid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US" sz="1622" kern="0">
                <a:solidFill>
                  <a:srgbClr val="FFFFFF"/>
                </a:solidFill>
                <a:latin typeface="Lato Light" panose="020F0502020204030203" pitchFamily="34" charset="0"/>
                <a:sym typeface="Arial"/>
              </a:endParaRPr>
            </a:p>
          </p:txBody>
        </p:sp>
        <p:grpSp>
          <p:nvGrpSpPr>
            <p:cNvPr id="437" name="Google Shape;11265;p71">
              <a:extLst>
                <a:ext uri="{FF2B5EF4-FFF2-40B4-BE49-F238E27FC236}">
                  <a16:creationId xmlns:a16="http://schemas.microsoft.com/office/drawing/2014/main" id="{B594D8C5-BE13-46A7-8339-5A57764125FD}"/>
                </a:ext>
              </a:extLst>
            </p:cNvPr>
            <p:cNvGrpSpPr/>
            <p:nvPr/>
          </p:nvGrpSpPr>
          <p:grpSpPr>
            <a:xfrm>
              <a:off x="7358603" y="4048305"/>
              <a:ext cx="584194" cy="519617"/>
              <a:chOff x="854261" y="2908813"/>
              <a:chExt cx="377474" cy="335748"/>
            </a:xfrm>
            <a:solidFill>
              <a:schemeClr val="bg1"/>
            </a:solidFill>
          </p:grpSpPr>
          <p:sp>
            <p:nvSpPr>
              <p:cNvPr id="438" name="Google Shape;11266;p71">
                <a:extLst>
                  <a:ext uri="{FF2B5EF4-FFF2-40B4-BE49-F238E27FC236}">
                    <a16:creationId xmlns:a16="http://schemas.microsoft.com/office/drawing/2014/main" id="{33079029-22C2-491F-8EEB-35F129A5B330}"/>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39" name="Google Shape;11267;p71">
                <a:extLst>
                  <a:ext uri="{FF2B5EF4-FFF2-40B4-BE49-F238E27FC236}">
                    <a16:creationId xmlns:a16="http://schemas.microsoft.com/office/drawing/2014/main" id="{E69DA58A-D360-4D49-B13C-6FC2C439D9A9}"/>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0" name="Google Shape;11268;p71">
                <a:extLst>
                  <a:ext uri="{FF2B5EF4-FFF2-40B4-BE49-F238E27FC236}">
                    <a16:creationId xmlns:a16="http://schemas.microsoft.com/office/drawing/2014/main" id="{3B56A15D-C67A-401B-9536-C2D496D6A485}"/>
                  </a:ext>
                </a:extLst>
              </p:cNvPr>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1" name="Google Shape;11269;p71">
                <a:extLst>
                  <a:ext uri="{FF2B5EF4-FFF2-40B4-BE49-F238E27FC236}">
                    <a16:creationId xmlns:a16="http://schemas.microsoft.com/office/drawing/2014/main" id="{870B3678-B735-4518-93F8-C70B2DF8877A}"/>
                  </a:ext>
                </a:extLst>
              </p:cNvPr>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sp>
            <p:nvSpPr>
              <p:cNvPr id="442" name="Google Shape;11270;p71">
                <a:extLst>
                  <a:ext uri="{FF2B5EF4-FFF2-40B4-BE49-F238E27FC236}">
                    <a16:creationId xmlns:a16="http://schemas.microsoft.com/office/drawing/2014/main" id="{9F706949-64AD-4CE3-8FEF-44F44403B488}"/>
                  </a:ext>
                </a:extLst>
              </p:cNvPr>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grpFill/>
              <a:ln>
                <a:noFill/>
              </a:ln>
            </p:spPr>
            <p:txBody>
              <a:bodyPr spcFirstLastPara="1" wrap="square" lIns="82939" tIns="82939" rIns="82939" bIns="82939" anchor="ctr" anchorCtr="0">
                <a:noAutofit/>
              </a:bodyPr>
              <a:lstStyle/>
              <a:p>
                <a:pPr defTabSz="829544">
                  <a:buClr>
                    <a:srgbClr val="000000"/>
                  </a:buClr>
                  <a:defRPr/>
                </a:pPr>
                <a:endParaRPr sz="1622" kern="0">
                  <a:solidFill>
                    <a:srgbClr val="000000"/>
                  </a:solidFill>
                  <a:latin typeface="Arial"/>
                  <a:cs typeface="Arial"/>
                  <a:sym typeface="Arial"/>
                </a:endParaRPr>
              </a:p>
            </p:txBody>
          </p:sp>
        </p:grpSp>
      </p:grpSp>
      <p:sp>
        <p:nvSpPr>
          <p:cNvPr id="443" name="TextBox 442">
            <a:extLst>
              <a:ext uri="{FF2B5EF4-FFF2-40B4-BE49-F238E27FC236}">
                <a16:creationId xmlns:a16="http://schemas.microsoft.com/office/drawing/2014/main" id="{AB071630-F6C8-4FE3-9B22-E62A1F9B64DF}"/>
              </a:ext>
            </a:extLst>
          </p:cNvPr>
          <p:cNvSpPr txBox="1"/>
          <p:nvPr/>
        </p:nvSpPr>
        <p:spPr>
          <a:xfrm>
            <a:off x="4653524" y="5957069"/>
            <a:ext cx="2857734" cy="812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5702" indent="-175702"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Only remote learning</a:t>
            </a:r>
          </a:p>
          <a:p>
            <a:pPr marL="175702" indent="-175702"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No conference attendance </a:t>
            </a:r>
          </a:p>
          <a:p>
            <a:pPr marL="175702" indent="-175702" algn="l" defTabSz="829544">
              <a:spcAft>
                <a:spcPts val="272"/>
              </a:spcAft>
              <a:buClr>
                <a:srgbClr val="F20000"/>
              </a:buClr>
              <a:buFont typeface="Arial" panose="020B0604020202020204" pitchFamily="34" charset="0"/>
              <a:buChar char="•"/>
              <a:defRPr/>
            </a:pPr>
            <a:r>
              <a:rPr lang="en-US" sz="1179" kern="0">
                <a:solidFill>
                  <a:srgbClr val="626666"/>
                </a:solidFill>
                <a:latin typeface="Century Gothic" panose="020B0502020202020204" pitchFamily="34" charset="0"/>
                <a:sym typeface="Arial"/>
              </a:rPr>
              <a:t>Encourage online learning update</a:t>
            </a:r>
          </a:p>
        </p:txBody>
      </p:sp>
      <p:sp>
        <p:nvSpPr>
          <p:cNvPr id="444" name="TextBox 443">
            <a:extLst>
              <a:ext uri="{FF2B5EF4-FFF2-40B4-BE49-F238E27FC236}">
                <a16:creationId xmlns:a16="http://schemas.microsoft.com/office/drawing/2014/main" id="{12B5D592-0E14-46CE-A922-4CAF2032F3AA}"/>
              </a:ext>
            </a:extLst>
          </p:cNvPr>
          <p:cNvSpPr txBox="1"/>
          <p:nvPr/>
        </p:nvSpPr>
        <p:spPr>
          <a:xfrm>
            <a:off x="4992282" y="5334339"/>
            <a:ext cx="2467212" cy="594906"/>
          </a:xfrm>
          <a:prstGeom prst="rect">
            <a:avLst/>
          </a:prstGeom>
          <a:noFill/>
        </p:spPr>
        <p:txBody>
          <a:bodyPr wrap="square">
            <a:spAutoFit/>
          </a:bodyPr>
          <a:lstStyle/>
          <a:p>
            <a:pPr algn="ctr" defTabSz="829544">
              <a:buClr>
                <a:srgbClr val="000000"/>
              </a:buClr>
              <a:defRPr/>
            </a:pPr>
            <a:r>
              <a:rPr lang="en-US" sz="1633" b="1" kern="0">
                <a:solidFill>
                  <a:srgbClr val="626666"/>
                </a:solidFill>
                <a:latin typeface="Century Gothic" panose="020B0502020202020204" pitchFamily="34" charset="0"/>
                <a:cs typeface="Arial"/>
                <a:sym typeface="Arial"/>
              </a:rPr>
              <a:t>Training &amp; Development</a:t>
            </a:r>
          </a:p>
        </p:txBody>
      </p:sp>
      <p:cxnSp>
        <p:nvCxnSpPr>
          <p:cNvPr id="489" name="Straight Connector 488">
            <a:extLst>
              <a:ext uri="{FF2B5EF4-FFF2-40B4-BE49-F238E27FC236}">
                <a16:creationId xmlns:a16="http://schemas.microsoft.com/office/drawing/2014/main" id="{5B7BF3E3-11B3-4619-AA58-329F1739546F}"/>
              </a:ext>
            </a:extLst>
          </p:cNvPr>
          <p:cNvCxnSpPr/>
          <p:nvPr/>
        </p:nvCxnSpPr>
        <p:spPr>
          <a:xfrm>
            <a:off x="4584791" y="5352175"/>
            <a:ext cx="543965" cy="543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56B8F21-B1A9-413D-83CD-A470DB6ABA4F}"/>
              </a:ext>
            </a:extLst>
          </p:cNvPr>
          <p:cNvCxnSpPr>
            <a:cxnSpLocks/>
          </p:cNvCxnSpPr>
          <p:nvPr/>
        </p:nvCxnSpPr>
        <p:spPr>
          <a:xfrm>
            <a:off x="4812662" y="1459056"/>
            <a:ext cx="243404" cy="0"/>
          </a:xfrm>
          <a:prstGeom prst="line">
            <a:avLst/>
          </a:prstGeom>
          <a:ln w="127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040B772-F805-49DC-8370-AC1210D880CA}"/>
              </a:ext>
            </a:extLst>
          </p:cNvPr>
          <p:cNvSpPr txBox="1"/>
          <p:nvPr/>
        </p:nvSpPr>
        <p:spPr>
          <a:xfrm>
            <a:off x="2148648" y="1678530"/>
            <a:ext cx="2035009" cy="259943"/>
          </a:xfrm>
          <a:prstGeom prst="rect">
            <a:avLst/>
          </a:prstGeom>
          <a:noFill/>
        </p:spPr>
        <p:txBody>
          <a:bodyPr wrap="square">
            <a:spAutoFit/>
          </a:bodyPr>
          <a:lstStyle/>
          <a:p>
            <a:pPr defTabSz="829544">
              <a:spcAft>
                <a:spcPts val="181"/>
              </a:spcAft>
              <a:buClr>
                <a:srgbClr val="F20000"/>
              </a:buClr>
              <a:defRPr/>
            </a:pPr>
            <a:r>
              <a:rPr lang="en-US" sz="1089" kern="0">
                <a:solidFill>
                  <a:srgbClr val="626666"/>
                </a:solidFill>
                <a:latin typeface="Century Gothic" panose="020B0502020202020204" pitchFamily="34" charset="0"/>
                <a:cs typeface="Arial"/>
                <a:sym typeface="Arial"/>
              </a:rPr>
              <a:t>Only the following services:</a:t>
            </a:r>
          </a:p>
        </p:txBody>
      </p:sp>
      <p:sp>
        <p:nvSpPr>
          <p:cNvPr id="144" name="TextBox 143">
            <a:extLst>
              <a:ext uri="{FF2B5EF4-FFF2-40B4-BE49-F238E27FC236}">
                <a16:creationId xmlns:a16="http://schemas.microsoft.com/office/drawing/2014/main" id="{10030C30-2DDC-4A39-88A7-31360C5467A9}"/>
              </a:ext>
            </a:extLst>
          </p:cNvPr>
          <p:cNvSpPr txBox="1"/>
          <p:nvPr/>
        </p:nvSpPr>
        <p:spPr>
          <a:xfrm>
            <a:off x="8107337" y="343486"/>
            <a:ext cx="2427247" cy="3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829544">
              <a:buClr>
                <a:srgbClr val="000000"/>
              </a:buClr>
              <a:defRPr/>
            </a:pPr>
            <a:r>
              <a:rPr lang="en-US" sz="2540" b="1" kern="0">
                <a:solidFill>
                  <a:srgbClr val="626666">
                    <a:lumMod val="20000"/>
                    <a:lumOff val="80000"/>
                  </a:srgbClr>
                </a:solidFill>
                <a:latin typeface="Century Gothic" panose="020B0502020202020204" pitchFamily="34" charset="0"/>
                <a:sym typeface="Arial"/>
              </a:rPr>
              <a:t>Risk Controls</a:t>
            </a:r>
          </a:p>
        </p:txBody>
      </p:sp>
      <p:sp>
        <p:nvSpPr>
          <p:cNvPr id="145" name="TextBox 144">
            <a:extLst>
              <a:ext uri="{FF2B5EF4-FFF2-40B4-BE49-F238E27FC236}">
                <a16:creationId xmlns:a16="http://schemas.microsoft.com/office/drawing/2014/main" id="{3CC91426-3519-4048-97DD-F136AA035C73}"/>
              </a:ext>
            </a:extLst>
          </p:cNvPr>
          <p:cNvSpPr txBox="1"/>
          <p:nvPr/>
        </p:nvSpPr>
        <p:spPr>
          <a:xfrm>
            <a:off x="1918797" y="3600019"/>
            <a:ext cx="2100266" cy="38561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wrap="square">
            <a:spAutoFit/>
          </a:bodyPr>
          <a:lstStyle/>
          <a:p>
            <a:pPr algn="ctr" defTabSz="829544">
              <a:buClr>
                <a:srgbClr val="000000"/>
              </a:buClr>
              <a:defRPr/>
            </a:pPr>
            <a:r>
              <a:rPr lang="en-US" sz="953" b="1" kern="0">
                <a:solidFill>
                  <a:srgbClr val="C00000"/>
                </a:solidFill>
                <a:latin typeface="Century Gothic" panose="020B0502020202020204" pitchFamily="34" charset="0"/>
                <a:cs typeface="Arial"/>
                <a:sym typeface="Arial"/>
              </a:rPr>
              <a:t>Regular RAT </a:t>
            </a:r>
            <a:r>
              <a:rPr lang="en-US" sz="953" kern="0">
                <a:solidFill>
                  <a:srgbClr val="9EA2A2"/>
                </a:solidFill>
                <a:latin typeface="Century Gothic" panose="020B0502020202020204" pitchFamily="34" charset="0"/>
                <a:cs typeface="Arial"/>
                <a:sym typeface="Arial"/>
              </a:rPr>
              <a:t>testing based on service risk </a:t>
            </a:r>
            <a:r>
              <a:rPr lang="en-US" sz="726" kern="0">
                <a:solidFill>
                  <a:srgbClr val="9EA2A2"/>
                </a:solidFill>
                <a:latin typeface="Century Gothic" panose="020B0502020202020204" pitchFamily="34" charset="0"/>
                <a:cs typeface="Arial"/>
                <a:sym typeface="Arial"/>
              </a:rPr>
              <a:t>(subject to supply)</a:t>
            </a:r>
            <a:endParaRPr lang="en-AU" sz="953" kern="0">
              <a:solidFill>
                <a:srgbClr val="9EA2A2"/>
              </a:solidFill>
              <a:latin typeface="Century Gothic" panose="020B0502020202020204" pitchFamily="34" charset="0"/>
              <a:cs typeface="Arial"/>
              <a:sym typeface="Arial"/>
            </a:endParaRPr>
          </a:p>
        </p:txBody>
      </p:sp>
      <p:sp>
        <p:nvSpPr>
          <p:cNvPr id="146" name="Freeform: Shape 145">
            <a:extLst>
              <a:ext uri="{FF2B5EF4-FFF2-40B4-BE49-F238E27FC236}">
                <a16:creationId xmlns:a16="http://schemas.microsoft.com/office/drawing/2014/main" id="{AD55D323-636A-43A7-B21F-08801B7F453F}"/>
              </a:ext>
            </a:extLst>
          </p:cNvPr>
          <p:cNvSpPr/>
          <p:nvPr/>
        </p:nvSpPr>
        <p:spPr>
          <a:xfrm>
            <a:off x="1592494" y="3456364"/>
            <a:ext cx="452601" cy="360998"/>
          </a:xfrm>
          <a:custGeom>
            <a:avLst/>
            <a:gdLst>
              <a:gd name="connsiteX0" fmla="*/ 109443 w 498909"/>
              <a:gd name="connsiteY0" fmla="*/ 0 h 397933"/>
              <a:gd name="connsiteX1" fmla="*/ 24776 w 498909"/>
              <a:gd name="connsiteY1" fmla="*/ 270933 h 397933"/>
              <a:gd name="connsiteX2" fmla="*/ 498909 w 498909"/>
              <a:gd name="connsiteY2" fmla="*/ 397933 h 397933"/>
            </a:gdLst>
            <a:ahLst/>
            <a:cxnLst>
              <a:cxn ang="0">
                <a:pos x="connsiteX0" y="connsiteY0"/>
              </a:cxn>
              <a:cxn ang="0">
                <a:pos x="connsiteX1" y="connsiteY1"/>
              </a:cxn>
              <a:cxn ang="0">
                <a:pos x="connsiteX2" y="connsiteY2"/>
              </a:cxn>
            </a:cxnLst>
            <a:rect l="l" t="t" r="r" b="b"/>
            <a:pathLst>
              <a:path w="498909" h="397933">
                <a:moveTo>
                  <a:pt x="109443" y="0"/>
                </a:moveTo>
                <a:cubicBezTo>
                  <a:pt x="34654" y="102305"/>
                  <a:pt x="-40135" y="204611"/>
                  <a:pt x="24776" y="270933"/>
                </a:cubicBezTo>
                <a:cubicBezTo>
                  <a:pt x="89687" y="337255"/>
                  <a:pt x="294298" y="367594"/>
                  <a:pt x="498909" y="397933"/>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buClr>
                <a:srgbClr val="000000"/>
              </a:buClr>
              <a:defRPr/>
            </a:pPr>
            <a:endParaRPr lang="en-AU" sz="1622" kern="0">
              <a:solidFill>
                <a:srgbClr val="FFFFFF"/>
              </a:solidFill>
              <a:latin typeface="Arial"/>
              <a:sym typeface="Arial"/>
            </a:endParaRPr>
          </a:p>
        </p:txBody>
      </p:sp>
      <p:sp>
        <p:nvSpPr>
          <p:cNvPr id="141" name="TextBox 140">
            <a:extLst>
              <a:ext uri="{FF2B5EF4-FFF2-40B4-BE49-F238E27FC236}">
                <a16:creationId xmlns:a16="http://schemas.microsoft.com/office/drawing/2014/main" id="{4BA16B3F-4F38-4750-B6EF-AEA923391CFA}"/>
              </a:ext>
            </a:extLst>
          </p:cNvPr>
          <p:cNvSpPr txBox="1"/>
          <p:nvPr/>
        </p:nvSpPr>
        <p:spPr>
          <a:xfrm>
            <a:off x="1512084" y="2071679"/>
            <a:ext cx="1418559" cy="126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Lato Light" panose="020F0502020204030203"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OOHC – residential care</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Foster care </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SACS/MOMO/Reconnect</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AYAS</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Young Mums</a:t>
            </a:r>
          </a:p>
          <a:p>
            <a:pPr marL="207386" indent="-207386" algn="l"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sym typeface="Arial"/>
              </a:rPr>
              <a:t>CAC/MIST</a:t>
            </a:r>
          </a:p>
        </p:txBody>
      </p:sp>
      <p:sp>
        <p:nvSpPr>
          <p:cNvPr id="142" name="TextBox 141">
            <a:extLst>
              <a:ext uri="{FF2B5EF4-FFF2-40B4-BE49-F238E27FC236}">
                <a16:creationId xmlns:a16="http://schemas.microsoft.com/office/drawing/2014/main" id="{F3EA1404-5970-4B2F-B32F-B315810F6902}"/>
              </a:ext>
            </a:extLst>
          </p:cNvPr>
          <p:cNvSpPr txBox="1"/>
          <p:nvPr/>
        </p:nvSpPr>
        <p:spPr>
          <a:xfrm>
            <a:off x="2777196" y="2007547"/>
            <a:ext cx="1656559" cy="1342419"/>
          </a:xfrm>
          <a:prstGeom prst="rect">
            <a:avLst/>
          </a:prstGeom>
          <a:noFill/>
        </p:spPr>
        <p:txBody>
          <a:bodyPr wrap="square">
            <a:spAutoFit/>
          </a:bodyPr>
          <a:lstStyle/>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CPCs – under Dept Education Directions</a:t>
            </a:r>
          </a:p>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EET – Under Dept Education Directions</a:t>
            </a:r>
          </a:p>
          <a:p>
            <a:pPr marL="207386" indent="-207386" defTabSz="829544">
              <a:spcAft>
                <a:spcPts val="272"/>
              </a:spcAft>
              <a:buClr>
                <a:srgbClr val="EDC800"/>
              </a:buClr>
              <a:buFont typeface="Arial" panose="020B0604020202020204" pitchFamily="34" charset="0"/>
              <a:buChar char="•"/>
              <a:defRPr/>
            </a:pPr>
            <a:r>
              <a:rPr lang="en-US" sz="953" kern="0" dirty="0">
                <a:solidFill>
                  <a:srgbClr val="626666"/>
                </a:solidFill>
                <a:latin typeface="Century Gothic" panose="020B0502020202020204" pitchFamily="34" charset="0"/>
                <a:cs typeface="Arial"/>
                <a:sym typeface="Arial"/>
              </a:rPr>
              <a:t>School Based Supports – as per Dept of Education Directions</a:t>
            </a:r>
          </a:p>
        </p:txBody>
      </p:sp>
      <p:pic>
        <p:nvPicPr>
          <p:cNvPr id="3" name="Picture 2">
            <a:extLst>
              <a:ext uri="{FF2B5EF4-FFF2-40B4-BE49-F238E27FC236}">
                <a16:creationId xmlns:a16="http://schemas.microsoft.com/office/drawing/2014/main" id="{35606CFB-8F61-4639-980F-71FA37842BAB}"/>
              </a:ext>
            </a:extLst>
          </p:cNvPr>
          <p:cNvPicPr>
            <a:picLocks noChangeAspect="1"/>
          </p:cNvPicPr>
          <p:nvPr/>
        </p:nvPicPr>
        <p:blipFill>
          <a:blip r:embed="rId2"/>
          <a:stretch>
            <a:fillRect/>
          </a:stretch>
        </p:blipFill>
        <p:spPr>
          <a:xfrm>
            <a:off x="11181892" y="5929245"/>
            <a:ext cx="859611" cy="865707"/>
          </a:xfrm>
          <a:prstGeom prst="rect">
            <a:avLst/>
          </a:prstGeom>
        </p:spPr>
      </p:pic>
    </p:spTree>
    <p:extLst>
      <p:ext uri="{BB962C8B-B14F-4D97-AF65-F5344CB8AC3E}">
        <p14:creationId xmlns:p14="http://schemas.microsoft.com/office/powerpoint/2010/main" val="83893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5EE06F-D92E-48EA-A969-30F63D4D247D}"/>
              </a:ext>
            </a:extLst>
          </p:cNvPr>
          <p:cNvSpPr txBox="1">
            <a:spLocks/>
          </p:cNvSpPr>
          <p:nvPr/>
        </p:nvSpPr>
        <p:spPr>
          <a:xfrm>
            <a:off x="13565789" y="2634983"/>
            <a:ext cx="1326908" cy="254115"/>
          </a:xfrm>
          <a:prstGeom prst="rect">
            <a:avLst/>
          </a:prstGeom>
          <a:ln>
            <a:noFill/>
          </a:ln>
        </p:spPr>
        <p:txBody>
          <a:bodyPr vert="horz" lIns="0" tIns="0" rIns="0" bIns="0" rtlCol="0" anchor="ctr" anchorCtr="0">
            <a:noAutofit/>
          </a:bodyPr>
          <a:lstStyle>
            <a:defPPr>
              <a:defRPr lang="en-US"/>
            </a:defPPr>
            <a:lvl1pPr algn="l" rtl="0" eaLnBrk="0" fontAlgn="base" hangingPunct="0">
              <a:spcBef>
                <a:spcPct val="0"/>
              </a:spcBef>
              <a:spcAft>
                <a:spcPct val="0"/>
              </a:spcAft>
              <a:defRPr sz="1100" kern="1200">
                <a:solidFill>
                  <a:schemeClr val="tx1"/>
                </a:solidFill>
                <a:latin typeface="Arial" charset="0"/>
                <a:ea typeface="+mn-ea"/>
                <a:cs typeface="+mn-cs"/>
              </a:defRPr>
            </a:lvl1pPr>
            <a:lvl2pPr marL="457200" algn="l" rtl="0" eaLnBrk="0" fontAlgn="base" hangingPunct="0">
              <a:spcBef>
                <a:spcPct val="0"/>
              </a:spcBef>
              <a:spcAft>
                <a:spcPct val="0"/>
              </a:spcAft>
              <a:defRPr sz="1100" kern="1200">
                <a:solidFill>
                  <a:schemeClr val="tx1"/>
                </a:solidFill>
                <a:latin typeface="Arial" charset="0"/>
                <a:ea typeface="+mn-ea"/>
                <a:cs typeface="+mn-cs"/>
              </a:defRPr>
            </a:lvl2pPr>
            <a:lvl3pPr marL="914400" algn="l" rtl="0" eaLnBrk="0" fontAlgn="base" hangingPunct="0">
              <a:spcBef>
                <a:spcPct val="0"/>
              </a:spcBef>
              <a:spcAft>
                <a:spcPct val="0"/>
              </a:spcAft>
              <a:defRPr sz="1100" kern="1200">
                <a:solidFill>
                  <a:schemeClr val="tx1"/>
                </a:solidFill>
                <a:latin typeface="Arial" charset="0"/>
                <a:ea typeface="+mn-ea"/>
                <a:cs typeface="+mn-cs"/>
              </a:defRPr>
            </a:lvl3pPr>
            <a:lvl4pPr marL="1371600" algn="l" rtl="0" eaLnBrk="0" fontAlgn="base" hangingPunct="0">
              <a:spcBef>
                <a:spcPct val="0"/>
              </a:spcBef>
              <a:spcAft>
                <a:spcPct val="0"/>
              </a:spcAft>
              <a:defRPr sz="1100" kern="1200">
                <a:solidFill>
                  <a:schemeClr val="tx1"/>
                </a:solidFill>
                <a:latin typeface="Arial" charset="0"/>
                <a:ea typeface="+mn-ea"/>
                <a:cs typeface="+mn-cs"/>
              </a:defRPr>
            </a:lvl4pPr>
            <a:lvl5pPr marL="1828800" algn="l" rtl="0" eaLnBrk="0" fontAlgn="base" hangingPunct="0">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a:lstStyle>
          <a:p>
            <a:pPr>
              <a:lnSpc>
                <a:spcPct val="100000"/>
              </a:lnSpc>
              <a:buClr>
                <a:srgbClr val="FFE600"/>
              </a:buClr>
              <a:defRPr/>
            </a:pPr>
            <a:r>
              <a:rPr lang="en-NZ" sz="816">
                <a:solidFill>
                  <a:schemeClr val="bg1"/>
                </a:solidFill>
                <a:cs typeface="Arial" panose="020B0604020202020204" pitchFamily="34" charset="0"/>
                <a:sym typeface="EYInterstate Light" panose="02000506000000020004" pitchFamily="2" charset="0"/>
              </a:rPr>
              <a:t>EY SMEs</a:t>
            </a:r>
          </a:p>
        </p:txBody>
      </p:sp>
      <p:sp>
        <p:nvSpPr>
          <p:cNvPr id="40" name="Google Shape;126;p27">
            <a:extLst>
              <a:ext uri="{FF2B5EF4-FFF2-40B4-BE49-F238E27FC236}">
                <a16:creationId xmlns:a16="http://schemas.microsoft.com/office/drawing/2014/main" id="{60756E6A-4EB8-45CA-93CC-517B55247209}"/>
              </a:ext>
            </a:extLst>
          </p:cNvPr>
          <p:cNvSpPr/>
          <p:nvPr/>
        </p:nvSpPr>
        <p:spPr>
          <a:xfrm>
            <a:off x="1303444" y="79586"/>
            <a:ext cx="9757630" cy="888605"/>
          </a:xfrm>
          <a:prstGeom prst="roundRect">
            <a:avLst>
              <a:gd name="adj" fmla="val 50000"/>
            </a:avLst>
          </a:prstGeom>
          <a:solidFill>
            <a:srgbClr val="7030A0"/>
          </a:solidFill>
          <a:ln>
            <a:noFill/>
          </a:ln>
        </p:spPr>
        <p:txBody>
          <a:bodyPr spcFirstLastPara="1" wrap="square" lIns="82939" tIns="82939" rIns="82939" bIns="82939" anchor="ctr" anchorCtr="0">
            <a:noAutofit/>
          </a:bodyPr>
          <a:lstStyle/>
          <a:p>
            <a:pPr>
              <a:buClrTx/>
              <a:defRPr/>
            </a:pPr>
            <a:endParaRPr sz="1633">
              <a:solidFill>
                <a:sysClr val="windowText" lastClr="000000"/>
              </a:solidFill>
            </a:endParaRPr>
          </a:p>
        </p:txBody>
      </p:sp>
      <p:sp>
        <p:nvSpPr>
          <p:cNvPr id="41" name="Google Shape;143;p25">
            <a:extLst>
              <a:ext uri="{FF2B5EF4-FFF2-40B4-BE49-F238E27FC236}">
                <a16:creationId xmlns:a16="http://schemas.microsoft.com/office/drawing/2014/main" id="{D8E13B07-0AC0-4641-9FD7-F9F85DFA0F6A}"/>
              </a:ext>
            </a:extLst>
          </p:cNvPr>
          <p:cNvSpPr txBox="1">
            <a:spLocks/>
          </p:cNvSpPr>
          <p:nvPr/>
        </p:nvSpPr>
        <p:spPr>
          <a:xfrm>
            <a:off x="1539828" y="241207"/>
            <a:ext cx="8318264" cy="446845"/>
          </a:xfrm>
          <a:prstGeom prst="rect">
            <a:avLst/>
          </a:prstGeom>
          <a:noFill/>
          <a:ln>
            <a:noFill/>
          </a:ln>
        </p:spPr>
        <p:txBody>
          <a:bodyPr spcFirstLastPara="1" wrap="square" lIns="82939" tIns="82939" rIns="82939" bIns="8293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2pPr>
            <a:lvl3pPr marR="0" lvl="2"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3pPr>
            <a:lvl4pPr marR="0" lvl="3"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4pPr>
            <a:lvl5pPr marR="0" lvl="4"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5pPr>
            <a:lvl6pPr marR="0" lvl="5"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6pPr>
            <a:lvl7pPr marR="0" lvl="6"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7pPr>
            <a:lvl8pPr marR="0" lvl="7"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8pPr>
            <a:lvl9pPr marR="0" lvl="8" algn="l" rtl="0">
              <a:lnSpc>
                <a:spcPct val="100000"/>
              </a:lnSpc>
              <a:spcBef>
                <a:spcPts val="0"/>
              </a:spcBef>
              <a:spcAft>
                <a:spcPts val="0"/>
              </a:spcAft>
              <a:buClr>
                <a:srgbClr val="434343"/>
              </a:buClr>
              <a:buSzPts val="3600"/>
              <a:buFont typeface="Arvo"/>
              <a:buNone/>
              <a:defRPr sz="3600" b="0" i="0" u="none" strike="noStrike" cap="none">
                <a:solidFill>
                  <a:srgbClr val="434343"/>
                </a:solidFill>
                <a:latin typeface="Arvo"/>
                <a:ea typeface="Arvo"/>
                <a:cs typeface="Arvo"/>
                <a:sym typeface="Arvo"/>
              </a:defRPr>
            </a:lvl9pPr>
          </a:lstStyle>
          <a:p>
            <a:pPr>
              <a:buClr>
                <a:srgbClr val="000000"/>
              </a:buClr>
              <a:buSzPts val="1100"/>
              <a:buFont typeface="Arial"/>
              <a:buNone/>
            </a:pPr>
            <a:r>
              <a:rPr lang="en-US" sz="2540" dirty="0">
                <a:solidFill>
                  <a:schemeClr val="bg1"/>
                </a:solidFill>
                <a:latin typeface="Century Gothic" panose="020B0502020202020204" pitchFamily="34" charset="0"/>
                <a:ea typeface="Montserrat ExtraBold"/>
                <a:cs typeface="Montserrat ExtraBold"/>
                <a:sym typeface="Montserrat ExtraBold"/>
              </a:rPr>
              <a:t>COVID-19 Risk Control Zones - Communication</a:t>
            </a:r>
          </a:p>
        </p:txBody>
      </p:sp>
      <p:sp>
        <p:nvSpPr>
          <p:cNvPr id="43" name="TextBox 42">
            <a:extLst>
              <a:ext uri="{FF2B5EF4-FFF2-40B4-BE49-F238E27FC236}">
                <a16:creationId xmlns:a16="http://schemas.microsoft.com/office/drawing/2014/main" id="{E056A6F6-2F37-4C02-86C5-21D1B32EFF2B}"/>
              </a:ext>
            </a:extLst>
          </p:cNvPr>
          <p:cNvSpPr txBox="1"/>
          <p:nvPr/>
        </p:nvSpPr>
        <p:spPr>
          <a:xfrm flipH="1">
            <a:off x="1388344" y="988769"/>
            <a:ext cx="8621232" cy="244041"/>
          </a:xfrm>
          <a:prstGeom prst="rect">
            <a:avLst/>
          </a:prstGeom>
          <a:noFill/>
        </p:spPr>
        <p:txBody>
          <a:bodyPr wrap="square" rtlCol="0" anchor="ctr">
            <a:spAutoFit/>
          </a:bodyPr>
          <a:lstStyle/>
          <a:p>
            <a:pPr>
              <a:lnSpc>
                <a:spcPct val="107000"/>
              </a:lnSpc>
              <a:spcAft>
                <a:spcPts val="544"/>
              </a:spcAft>
            </a:pPr>
            <a:r>
              <a:rPr lang="en-AU" sz="998"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Parkerville CYC’s localised COVID-19 Risk Control Zoning provide guidance to all teams relating to actions to mitigate risks:</a:t>
            </a:r>
            <a:endParaRPr lang="en-US" sz="998"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EC31845-63F0-40F7-AAAE-D65CC9615D0B}"/>
              </a:ext>
            </a:extLst>
          </p:cNvPr>
          <p:cNvPicPr>
            <a:picLocks noChangeAspect="1"/>
          </p:cNvPicPr>
          <p:nvPr/>
        </p:nvPicPr>
        <p:blipFill>
          <a:blip r:embed="rId2"/>
          <a:stretch>
            <a:fillRect/>
          </a:stretch>
        </p:blipFill>
        <p:spPr>
          <a:xfrm>
            <a:off x="3266892" y="1202698"/>
            <a:ext cx="7678815" cy="5453470"/>
          </a:xfrm>
          <a:prstGeom prst="rect">
            <a:avLst/>
          </a:prstGeom>
        </p:spPr>
      </p:pic>
      <p:sp>
        <p:nvSpPr>
          <p:cNvPr id="6" name="TextBox 5">
            <a:extLst>
              <a:ext uri="{FF2B5EF4-FFF2-40B4-BE49-F238E27FC236}">
                <a16:creationId xmlns:a16="http://schemas.microsoft.com/office/drawing/2014/main" id="{B7887758-F768-40FA-A282-F55A92F365A6}"/>
              </a:ext>
            </a:extLst>
          </p:cNvPr>
          <p:cNvSpPr txBox="1"/>
          <p:nvPr/>
        </p:nvSpPr>
        <p:spPr>
          <a:xfrm>
            <a:off x="1262094" y="3996710"/>
            <a:ext cx="1271942" cy="427553"/>
          </a:xfrm>
          <a:prstGeom prst="rect">
            <a:avLst/>
          </a:prstGeom>
          <a:noFill/>
        </p:spPr>
        <p:txBody>
          <a:bodyPr wrap="square" rtlCol="0">
            <a:spAutoFit/>
          </a:bodyPr>
          <a:lstStyle/>
          <a:p>
            <a:pPr algn="r"/>
            <a:r>
              <a:rPr lang="en-US" sz="1089" b="1" dirty="0">
                <a:latin typeface="Century Gothic" panose="020B0502020202020204" pitchFamily="34" charset="0"/>
              </a:rPr>
              <a:t>Staff Meetings/ Updates </a:t>
            </a:r>
            <a:endParaRPr lang="en-AU" sz="1089" b="1" dirty="0">
              <a:latin typeface="Century Gothic" panose="020B0502020202020204" pitchFamily="34" charset="0"/>
            </a:endParaRPr>
          </a:p>
        </p:txBody>
      </p:sp>
      <p:sp>
        <p:nvSpPr>
          <p:cNvPr id="78" name="TextBox 77">
            <a:extLst>
              <a:ext uri="{FF2B5EF4-FFF2-40B4-BE49-F238E27FC236}">
                <a16:creationId xmlns:a16="http://schemas.microsoft.com/office/drawing/2014/main" id="{ED3FDFDA-C1D3-4CA2-8196-1F194B3ED088}"/>
              </a:ext>
            </a:extLst>
          </p:cNvPr>
          <p:cNvSpPr txBox="1"/>
          <p:nvPr/>
        </p:nvSpPr>
        <p:spPr>
          <a:xfrm>
            <a:off x="1364245" y="4581143"/>
            <a:ext cx="1162437" cy="595163"/>
          </a:xfrm>
          <a:prstGeom prst="rect">
            <a:avLst/>
          </a:prstGeom>
          <a:noFill/>
        </p:spPr>
        <p:txBody>
          <a:bodyPr wrap="square" rtlCol="0">
            <a:spAutoFit/>
          </a:bodyPr>
          <a:lstStyle/>
          <a:p>
            <a:pPr algn="r"/>
            <a:r>
              <a:rPr lang="en-US" sz="1089" b="1" dirty="0">
                <a:latin typeface="Century Gothic" panose="020B0502020202020204" pitchFamily="34" charset="0"/>
              </a:rPr>
              <a:t>Integrated Leadership Team Briefings</a:t>
            </a:r>
            <a:endParaRPr lang="en-AU" sz="1089" b="1" dirty="0">
              <a:latin typeface="Century Gothic" panose="020B0502020202020204" pitchFamily="34" charset="0"/>
            </a:endParaRPr>
          </a:p>
        </p:txBody>
      </p:sp>
      <p:sp>
        <p:nvSpPr>
          <p:cNvPr id="79" name="TextBox 78">
            <a:extLst>
              <a:ext uri="{FF2B5EF4-FFF2-40B4-BE49-F238E27FC236}">
                <a16:creationId xmlns:a16="http://schemas.microsoft.com/office/drawing/2014/main" id="{10DB1339-BE5F-440C-8BF8-6CD2AB5106BE}"/>
              </a:ext>
            </a:extLst>
          </p:cNvPr>
          <p:cNvSpPr txBox="1"/>
          <p:nvPr/>
        </p:nvSpPr>
        <p:spPr>
          <a:xfrm>
            <a:off x="988704" y="5191453"/>
            <a:ext cx="1549520" cy="595163"/>
          </a:xfrm>
          <a:prstGeom prst="rect">
            <a:avLst/>
          </a:prstGeom>
          <a:noFill/>
        </p:spPr>
        <p:txBody>
          <a:bodyPr wrap="square" rtlCol="0">
            <a:spAutoFit/>
          </a:bodyPr>
          <a:lstStyle/>
          <a:p>
            <a:pPr algn="r"/>
            <a:r>
              <a:rPr lang="en-US" sz="1089" b="1" dirty="0">
                <a:latin typeface="Century Gothic" panose="020B0502020202020204" pitchFamily="34" charset="0"/>
              </a:rPr>
              <a:t>COVID Email Alerts/Video updates</a:t>
            </a:r>
            <a:endParaRPr lang="en-AU" sz="1089" b="1" dirty="0">
              <a:latin typeface="Century Gothic" panose="020B0502020202020204" pitchFamily="34" charset="0"/>
            </a:endParaRPr>
          </a:p>
        </p:txBody>
      </p:sp>
      <p:sp>
        <p:nvSpPr>
          <p:cNvPr id="80" name="TextBox 79">
            <a:extLst>
              <a:ext uri="{FF2B5EF4-FFF2-40B4-BE49-F238E27FC236}">
                <a16:creationId xmlns:a16="http://schemas.microsoft.com/office/drawing/2014/main" id="{BD1182D2-A830-47AA-8192-817902509D35}"/>
              </a:ext>
            </a:extLst>
          </p:cNvPr>
          <p:cNvSpPr txBox="1"/>
          <p:nvPr/>
        </p:nvSpPr>
        <p:spPr>
          <a:xfrm>
            <a:off x="1262999" y="5703101"/>
            <a:ext cx="1271942" cy="595163"/>
          </a:xfrm>
          <a:prstGeom prst="rect">
            <a:avLst/>
          </a:prstGeom>
          <a:noFill/>
        </p:spPr>
        <p:txBody>
          <a:bodyPr wrap="square" rtlCol="0">
            <a:spAutoFit/>
          </a:bodyPr>
          <a:lstStyle/>
          <a:p>
            <a:pPr algn="r"/>
            <a:r>
              <a:rPr lang="en-US" sz="1089" b="1" dirty="0">
                <a:latin typeface="Century Gothic" panose="020B0502020202020204" pitchFamily="34" charset="0"/>
              </a:rPr>
              <a:t>COVID Taskforce Meetings</a:t>
            </a:r>
            <a:endParaRPr lang="en-AU" sz="1089" b="1" dirty="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88E0BF4F-2A94-4FDA-9403-C5F197B0C476}"/>
              </a:ext>
            </a:extLst>
          </p:cNvPr>
          <p:cNvCxnSpPr/>
          <p:nvPr/>
        </p:nvCxnSpPr>
        <p:spPr>
          <a:xfrm>
            <a:off x="1344797" y="4529241"/>
            <a:ext cx="961671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1D910EB-246E-4917-9FCE-F4B8331C2D35}"/>
              </a:ext>
            </a:extLst>
          </p:cNvPr>
          <p:cNvCxnSpPr/>
          <p:nvPr/>
        </p:nvCxnSpPr>
        <p:spPr>
          <a:xfrm>
            <a:off x="1303444" y="5128245"/>
            <a:ext cx="961671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1A9EE0-603A-4F0A-81B2-595A55442E97}"/>
              </a:ext>
            </a:extLst>
          </p:cNvPr>
          <p:cNvCxnSpPr/>
          <p:nvPr/>
        </p:nvCxnSpPr>
        <p:spPr>
          <a:xfrm>
            <a:off x="1306935" y="5743207"/>
            <a:ext cx="961671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9057378-FDC3-447F-8F05-70AFFF29DDB1}"/>
              </a:ext>
            </a:extLst>
          </p:cNvPr>
          <p:cNvSpPr txBox="1"/>
          <p:nvPr/>
        </p:nvSpPr>
        <p:spPr>
          <a:xfrm>
            <a:off x="2534035" y="3973039"/>
            <a:ext cx="748655" cy="427553"/>
          </a:xfrm>
          <a:prstGeom prst="rect">
            <a:avLst/>
          </a:prstGeom>
          <a:noFill/>
        </p:spPr>
        <p:txBody>
          <a:bodyPr wrap="square" rtlCol="0">
            <a:spAutoFit/>
          </a:bodyPr>
          <a:lstStyle/>
          <a:p>
            <a:pPr algn="ctr"/>
            <a:r>
              <a:rPr lang="en-US" sz="1089" i="1" dirty="0">
                <a:latin typeface="Century Gothic" panose="020B0502020202020204" pitchFamily="34" charset="0"/>
              </a:rPr>
              <a:t>All Workers</a:t>
            </a:r>
            <a:endParaRPr lang="en-AU" sz="1089" i="1" dirty="0">
              <a:latin typeface="Century Gothic" panose="020B0502020202020204" pitchFamily="34" charset="0"/>
            </a:endParaRPr>
          </a:p>
        </p:txBody>
      </p:sp>
      <p:sp>
        <p:nvSpPr>
          <p:cNvPr id="87" name="TextBox 86">
            <a:extLst>
              <a:ext uri="{FF2B5EF4-FFF2-40B4-BE49-F238E27FC236}">
                <a16:creationId xmlns:a16="http://schemas.microsoft.com/office/drawing/2014/main" id="{49540753-7D0C-404D-B9E6-0BA289A82DE8}"/>
              </a:ext>
            </a:extLst>
          </p:cNvPr>
          <p:cNvSpPr txBox="1"/>
          <p:nvPr/>
        </p:nvSpPr>
        <p:spPr>
          <a:xfrm>
            <a:off x="2399729" y="4532352"/>
            <a:ext cx="979632" cy="595163"/>
          </a:xfrm>
          <a:prstGeom prst="rect">
            <a:avLst/>
          </a:prstGeom>
          <a:noFill/>
        </p:spPr>
        <p:txBody>
          <a:bodyPr wrap="square" rtlCol="0">
            <a:spAutoFit/>
          </a:bodyPr>
          <a:lstStyle/>
          <a:p>
            <a:pPr algn="ctr"/>
            <a:r>
              <a:rPr lang="en-US" sz="1089" i="1" dirty="0">
                <a:latin typeface="Century Gothic" panose="020B0502020202020204" pitchFamily="34" charset="0"/>
              </a:rPr>
              <a:t>All PPL/M/PL/CL/TLs</a:t>
            </a:r>
            <a:endParaRPr lang="en-AU" sz="1089" i="1" dirty="0">
              <a:latin typeface="Century Gothic" panose="020B0502020202020204" pitchFamily="34" charset="0"/>
            </a:endParaRPr>
          </a:p>
        </p:txBody>
      </p:sp>
      <p:sp>
        <p:nvSpPr>
          <p:cNvPr id="88" name="TextBox 87">
            <a:extLst>
              <a:ext uri="{FF2B5EF4-FFF2-40B4-BE49-F238E27FC236}">
                <a16:creationId xmlns:a16="http://schemas.microsoft.com/office/drawing/2014/main" id="{172B45F6-83FA-4E46-8D87-95F2887683B2}"/>
              </a:ext>
            </a:extLst>
          </p:cNvPr>
          <p:cNvSpPr txBox="1"/>
          <p:nvPr/>
        </p:nvSpPr>
        <p:spPr>
          <a:xfrm>
            <a:off x="2528189" y="5181248"/>
            <a:ext cx="741986" cy="427553"/>
          </a:xfrm>
          <a:prstGeom prst="rect">
            <a:avLst/>
          </a:prstGeom>
          <a:noFill/>
        </p:spPr>
        <p:txBody>
          <a:bodyPr wrap="square" rtlCol="0">
            <a:spAutoFit/>
          </a:bodyPr>
          <a:lstStyle/>
          <a:p>
            <a:pPr algn="ctr"/>
            <a:r>
              <a:rPr lang="en-US" sz="1089" i="1" dirty="0">
                <a:latin typeface="Century Gothic" panose="020B0502020202020204" pitchFamily="34" charset="0"/>
              </a:rPr>
              <a:t>All Workers</a:t>
            </a:r>
            <a:endParaRPr lang="en-AU" sz="1089" i="1" dirty="0">
              <a:latin typeface="Century Gothic" panose="020B0502020202020204" pitchFamily="34" charset="0"/>
            </a:endParaRPr>
          </a:p>
        </p:txBody>
      </p:sp>
      <p:sp>
        <p:nvSpPr>
          <p:cNvPr id="89" name="TextBox 88">
            <a:extLst>
              <a:ext uri="{FF2B5EF4-FFF2-40B4-BE49-F238E27FC236}">
                <a16:creationId xmlns:a16="http://schemas.microsoft.com/office/drawing/2014/main" id="{87475180-B73D-4DAF-83EF-EDD4825D7E8B}"/>
              </a:ext>
            </a:extLst>
          </p:cNvPr>
          <p:cNvSpPr txBox="1"/>
          <p:nvPr/>
        </p:nvSpPr>
        <p:spPr>
          <a:xfrm>
            <a:off x="2474139" y="5918863"/>
            <a:ext cx="810044" cy="259943"/>
          </a:xfrm>
          <a:prstGeom prst="rect">
            <a:avLst/>
          </a:prstGeom>
          <a:noFill/>
        </p:spPr>
        <p:txBody>
          <a:bodyPr wrap="square" rtlCol="0">
            <a:spAutoFit/>
          </a:bodyPr>
          <a:lstStyle/>
          <a:p>
            <a:pPr algn="ctr"/>
            <a:r>
              <a:rPr lang="en-US" sz="1089" i="1" dirty="0">
                <a:latin typeface="Century Gothic" panose="020B0502020202020204" pitchFamily="34" charset="0"/>
              </a:rPr>
              <a:t>CTF</a:t>
            </a:r>
            <a:endParaRPr lang="en-AU" sz="1089" i="1" dirty="0">
              <a:latin typeface="Century Gothic" panose="020B0502020202020204" pitchFamily="34" charset="0"/>
            </a:endParaRPr>
          </a:p>
        </p:txBody>
      </p:sp>
      <p:sp>
        <p:nvSpPr>
          <p:cNvPr id="93" name="TextBox 92">
            <a:extLst>
              <a:ext uri="{FF2B5EF4-FFF2-40B4-BE49-F238E27FC236}">
                <a16:creationId xmlns:a16="http://schemas.microsoft.com/office/drawing/2014/main" id="{23E4CB13-41D8-486F-99C3-C1DDF8C3FC42}"/>
              </a:ext>
            </a:extLst>
          </p:cNvPr>
          <p:cNvSpPr txBox="1"/>
          <p:nvPr/>
        </p:nvSpPr>
        <p:spPr>
          <a:xfrm>
            <a:off x="1219489" y="6294811"/>
            <a:ext cx="1271942" cy="427553"/>
          </a:xfrm>
          <a:prstGeom prst="rect">
            <a:avLst/>
          </a:prstGeom>
          <a:noFill/>
        </p:spPr>
        <p:txBody>
          <a:bodyPr wrap="square" rtlCol="0">
            <a:spAutoFit/>
          </a:bodyPr>
          <a:lstStyle/>
          <a:p>
            <a:pPr algn="r"/>
            <a:r>
              <a:rPr lang="en-US" sz="1089" b="1" dirty="0">
                <a:latin typeface="Century Gothic" panose="020B0502020202020204" pitchFamily="34" charset="0"/>
              </a:rPr>
              <a:t>Exec COVID Meetings</a:t>
            </a:r>
            <a:endParaRPr lang="en-AU" sz="1089" b="1" dirty="0">
              <a:latin typeface="Century Gothic" panose="020B0502020202020204" pitchFamily="34" charset="0"/>
            </a:endParaRPr>
          </a:p>
        </p:txBody>
      </p:sp>
      <p:sp>
        <p:nvSpPr>
          <p:cNvPr id="94" name="TextBox 93">
            <a:extLst>
              <a:ext uri="{FF2B5EF4-FFF2-40B4-BE49-F238E27FC236}">
                <a16:creationId xmlns:a16="http://schemas.microsoft.com/office/drawing/2014/main" id="{3524F2D5-FF94-4520-9CD1-9A459DB38479}"/>
              </a:ext>
            </a:extLst>
          </p:cNvPr>
          <p:cNvSpPr txBox="1"/>
          <p:nvPr/>
        </p:nvSpPr>
        <p:spPr>
          <a:xfrm>
            <a:off x="2456844" y="6294811"/>
            <a:ext cx="810044" cy="427553"/>
          </a:xfrm>
          <a:prstGeom prst="rect">
            <a:avLst/>
          </a:prstGeom>
          <a:noFill/>
        </p:spPr>
        <p:txBody>
          <a:bodyPr wrap="square" rtlCol="0">
            <a:spAutoFit/>
          </a:bodyPr>
          <a:lstStyle/>
          <a:p>
            <a:pPr algn="ctr"/>
            <a:r>
              <a:rPr lang="en-US" sz="1089" i="1" dirty="0">
                <a:latin typeface="Century Gothic" panose="020B0502020202020204" pitchFamily="34" charset="0"/>
              </a:rPr>
              <a:t>Exec Team</a:t>
            </a:r>
            <a:endParaRPr lang="en-AU" sz="1089" i="1" dirty="0">
              <a:latin typeface="Century Gothic" panose="020B0502020202020204" pitchFamily="34" charset="0"/>
            </a:endParaRPr>
          </a:p>
        </p:txBody>
      </p:sp>
      <p:cxnSp>
        <p:nvCxnSpPr>
          <p:cNvPr id="95" name="Straight Connector 94">
            <a:extLst>
              <a:ext uri="{FF2B5EF4-FFF2-40B4-BE49-F238E27FC236}">
                <a16:creationId xmlns:a16="http://schemas.microsoft.com/office/drawing/2014/main" id="{5620FBD9-256C-4F3C-ACBC-2FB5FC00BEFD}"/>
              </a:ext>
            </a:extLst>
          </p:cNvPr>
          <p:cNvCxnSpPr/>
          <p:nvPr/>
        </p:nvCxnSpPr>
        <p:spPr>
          <a:xfrm>
            <a:off x="1287643" y="6270003"/>
            <a:ext cx="961671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7AB8B58-725A-4C66-9E66-CFE9D30603FB}"/>
              </a:ext>
            </a:extLst>
          </p:cNvPr>
          <p:cNvSpPr txBox="1"/>
          <p:nvPr/>
        </p:nvSpPr>
        <p:spPr>
          <a:xfrm>
            <a:off x="3600404" y="6317415"/>
            <a:ext cx="7108175" cy="427553"/>
          </a:xfrm>
          <a:prstGeom prst="rect">
            <a:avLst/>
          </a:prstGeom>
          <a:solidFill>
            <a:srgbClr val="FFFFFF">
              <a:alpha val="60000"/>
            </a:srgbClr>
          </a:solidFill>
        </p:spPr>
        <p:txBody>
          <a:bodyPr wrap="square" rtlCol="0">
            <a:spAutoFit/>
          </a:bodyPr>
          <a:lstStyle/>
          <a:p>
            <a:pPr algn="ctr"/>
            <a:r>
              <a:rPr lang="en-US" sz="1089" i="1" dirty="0">
                <a:latin typeface="Century Gothic" panose="020B0502020202020204" pitchFamily="34" charset="0"/>
              </a:rPr>
              <a:t>Following significant COVID-19 announcement to agree zone demarcation, actions and communication</a:t>
            </a:r>
            <a:endParaRPr lang="en-AU" sz="1089" i="1" dirty="0">
              <a:latin typeface="Century Gothic" panose="020B0502020202020204" pitchFamily="34" charset="0"/>
            </a:endParaRPr>
          </a:p>
        </p:txBody>
      </p:sp>
      <p:sp>
        <p:nvSpPr>
          <p:cNvPr id="97" name="TextBox 96">
            <a:extLst>
              <a:ext uri="{FF2B5EF4-FFF2-40B4-BE49-F238E27FC236}">
                <a16:creationId xmlns:a16="http://schemas.microsoft.com/office/drawing/2014/main" id="{104282AE-09D9-4351-A219-2D2A96E662C5}"/>
              </a:ext>
            </a:extLst>
          </p:cNvPr>
          <p:cNvSpPr txBox="1"/>
          <p:nvPr/>
        </p:nvSpPr>
        <p:spPr>
          <a:xfrm>
            <a:off x="3266889" y="3991136"/>
            <a:ext cx="1676723" cy="427553"/>
          </a:xfrm>
          <a:prstGeom prst="rect">
            <a:avLst/>
          </a:prstGeom>
          <a:noFill/>
        </p:spPr>
        <p:txBody>
          <a:bodyPr wrap="square" rtlCol="0">
            <a:spAutoFit/>
          </a:bodyPr>
          <a:lstStyle/>
          <a:p>
            <a:pPr algn="ctr"/>
            <a:r>
              <a:rPr lang="en-US" sz="1089" b="1" dirty="0">
                <a:latin typeface="Century Gothic" panose="020B0502020202020204" pitchFamily="34" charset="0"/>
              </a:rPr>
              <a:t>Bi-Monthly</a:t>
            </a:r>
            <a:r>
              <a:rPr lang="en-US" sz="1089" b="1" dirty="0">
                <a:solidFill>
                  <a:schemeClr val="accent2"/>
                </a:solidFill>
                <a:latin typeface="Century Gothic" panose="020B0502020202020204" pitchFamily="34" charset="0"/>
              </a:rPr>
              <a:t>,</a:t>
            </a:r>
            <a:r>
              <a:rPr lang="en-US" sz="1089" dirty="0">
                <a:latin typeface="Century Gothic" panose="020B0502020202020204" pitchFamily="34" charset="0"/>
              </a:rPr>
              <a:t> </a:t>
            </a:r>
            <a:r>
              <a:rPr lang="en-US" sz="1089" b="1" dirty="0">
                <a:latin typeface="Century Gothic" panose="020B0502020202020204" pitchFamily="34" charset="0"/>
              </a:rPr>
              <a:t>1</a:t>
            </a:r>
            <a:r>
              <a:rPr lang="en-US" sz="1089" b="1" baseline="30000" dirty="0">
                <a:latin typeface="Century Gothic" panose="020B0502020202020204" pitchFamily="34" charset="0"/>
              </a:rPr>
              <a:t>st</a:t>
            </a:r>
            <a:r>
              <a:rPr lang="en-US" sz="1089" b="1" dirty="0">
                <a:latin typeface="Century Gothic" panose="020B0502020202020204" pitchFamily="34" charset="0"/>
              </a:rPr>
              <a:t> Tuesday </a:t>
            </a:r>
            <a:r>
              <a:rPr lang="en-US" sz="1089" dirty="0">
                <a:latin typeface="Century Gothic" panose="020B0502020202020204" pitchFamily="34" charset="0"/>
              </a:rPr>
              <a:t>of the month</a:t>
            </a:r>
            <a:endParaRPr lang="en-AU" sz="1089" dirty="0">
              <a:latin typeface="Century Gothic" panose="020B0502020202020204" pitchFamily="34" charset="0"/>
            </a:endParaRPr>
          </a:p>
        </p:txBody>
      </p:sp>
      <p:sp>
        <p:nvSpPr>
          <p:cNvPr id="98" name="TextBox 97">
            <a:extLst>
              <a:ext uri="{FF2B5EF4-FFF2-40B4-BE49-F238E27FC236}">
                <a16:creationId xmlns:a16="http://schemas.microsoft.com/office/drawing/2014/main" id="{2FA0CAE1-BF1F-4E0A-9C93-D325C68823F5}"/>
              </a:ext>
            </a:extLst>
          </p:cNvPr>
          <p:cNvSpPr txBox="1"/>
          <p:nvPr/>
        </p:nvSpPr>
        <p:spPr>
          <a:xfrm>
            <a:off x="5261939" y="3902015"/>
            <a:ext cx="1676723" cy="659283"/>
          </a:xfrm>
          <a:prstGeom prst="rect">
            <a:avLst/>
          </a:prstGeom>
          <a:noFill/>
        </p:spPr>
        <p:txBody>
          <a:bodyPr wrap="square" rtlCol="0">
            <a:spAutoFit/>
          </a:bodyPr>
          <a:lstStyle/>
          <a:p>
            <a:pPr algn="ctr"/>
            <a:r>
              <a:rPr lang="en-US" sz="1089" b="1" dirty="0">
                <a:solidFill>
                  <a:srgbClr val="0070C0"/>
                </a:solidFill>
                <a:latin typeface="Century Gothic" panose="020B0502020202020204" pitchFamily="34" charset="0"/>
              </a:rPr>
              <a:t>Bi-Monthly</a:t>
            </a:r>
            <a:r>
              <a:rPr lang="en-US" sz="1089" dirty="0">
                <a:latin typeface="Century Gothic" panose="020B0502020202020204" pitchFamily="34" charset="0"/>
              </a:rPr>
              <a:t>, </a:t>
            </a:r>
            <a:r>
              <a:rPr lang="en-US" sz="1089" b="1" dirty="0">
                <a:latin typeface="Century Gothic" panose="020B0502020202020204" pitchFamily="34" charset="0"/>
              </a:rPr>
              <a:t>1</a:t>
            </a:r>
            <a:r>
              <a:rPr lang="en-US" sz="1089" b="1" baseline="30000" dirty="0">
                <a:latin typeface="Century Gothic" panose="020B0502020202020204" pitchFamily="34" charset="0"/>
              </a:rPr>
              <a:t>st</a:t>
            </a:r>
            <a:r>
              <a:rPr lang="en-US" sz="1089" b="1" dirty="0">
                <a:latin typeface="Century Gothic" panose="020B0502020202020204" pitchFamily="34" charset="0"/>
              </a:rPr>
              <a:t> Tuesday </a:t>
            </a:r>
            <a:r>
              <a:rPr lang="en-US" sz="1089" dirty="0">
                <a:latin typeface="Century Gothic" panose="020B0502020202020204" pitchFamily="34" charset="0"/>
              </a:rPr>
              <a:t>of the month</a:t>
            </a:r>
          </a:p>
          <a:p>
            <a:pPr algn="ctr">
              <a:spcBef>
                <a:spcPts val="544"/>
              </a:spcBef>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cxnSp>
        <p:nvCxnSpPr>
          <p:cNvPr id="99" name="Straight Connector 98">
            <a:extLst>
              <a:ext uri="{FF2B5EF4-FFF2-40B4-BE49-F238E27FC236}">
                <a16:creationId xmlns:a16="http://schemas.microsoft.com/office/drawing/2014/main" id="{96036052-61DD-49F0-85AD-688396F47080}"/>
              </a:ext>
            </a:extLst>
          </p:cNvPr>
          <p:cNvCxnSpPr>
            <a:cxnSpLocks/>
          </p:cNvCxnSpPr>
          <p:nvPr/>
        </p:nvCxnSpPr>
        <p:spPr>
          <a:xfrm>
            <a:off x="3266889" y="3917816"/>
            <a:ext cx="7775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F171DF1-D569-4211-B317-3311F6572C9D}"/>
              </a:ext>
            </a:extLst>
          </p:cNvPr>
          <p:cNvSpPr txBox="1"/>
          <p:nvPr/>
        </p:nvSpPr>
        <p:spPr>
          <a:xfrm>
            <a:off x="7162402" y="3937529"/>
            <a:ext cx="1740628" cy="659283"/>
          </a:xfrm>
          <a:prstGeom prst="rect">
            <a:avLst/>
          </a:prstGeom>
          <a:noFill/>
        </p:spPr>
        <p:txBody>
          <a:bodyPr wrap="square" rtlCol="0">
            <a:spAutoFit/>
          </a:bodyPr>
          <a:lstStyle/>
          <a:p>
            <a:pPr algn="ctr">
              <a:spcAft>
                <a:spcPts val="544"/>
              </a:spcAft>
            </a:pPr>
            <a:r>
              <a:rPr lang="en-US" sz="1089" b="1" dirty="0">
                <a:solidFill>
                  <a:schemeClr val="accent4"/>
                </a:solidFill>
                <a:latin typeface="Century Gothic" panose="020B0502020202020204" pitchFamily="34" charset="0"/>
              </a:rPr>
              <a:t>Fortnightly via Teams</a:t>
            </a:r>
            <a:r>
              <a:rPr lang="en-US" sz="1089" b="1" dirty="0">
                <a:latin typeface="Century Gothic" panose="020B0502020202020204" pitchFamily="34" charset="0"/>
              </a:rPr>
              <a:t> on Tuesdays</a:t>
            </a:r>
            <a:endParaRPr lang="en-US" sz="1089" dirty="0">
              <a:latin typeface="Century Gothic" panose="020B0502020202020204" pitchFamily="34" charset="0"/>
            </a:endParaRPr>
          </a:p>
          <a:p>
            <a:pPr algn="ctr">
              <a:spcAft>
                <a:spcPts val="544"/>
              </a:spcAft>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02" name="TextBox 101">
            <a:extLst>
              <a:ext uri="{FF2B5EF4-FFF2-40B4-BE49-F238E27FC236}">
                <a16:creationId xmlns:a16="http://schemas.microsoft.com/office/drawing/2014/main" id="{EF3E9DB6-FE04-4CE2-A9B1-AAB7A29FEB8C}"/>
              </a:ext>
            </a:extLst>
          </p:cNvPr>
          <p:cNvSpPr txBox="1"/>
          <p:nvPr/>
        </p:nvSpPr>
        <p:spPr>
          <a:xfrm>
            <a:off x="9197472" y="3920733"/>
            <a:ext cx="1764040" cy="659283"/>
          </a:xfrm>
          <a:prstGeom prst="rect">
            <a:avLst/>
          </a:prstGeom>
          <a:noFill/>
        </p:spPr>
        <p:txBody>
          <a:bodyPr wrap="square" rtlCol="0">
            <a:spAutoFit/>
          </a:bodyPr>
          <a:lstStyle/>
          <a:p>
            <a:pPr algn="ctr">
              <a:spcAft>
                <a:spcPts val="544"/>
              </a:spcAft>
            </a:pPr>
            <a:r>
              <a:rPr lang="en-US" sz="1089" b="1" dirty="0">
                <a:solidFill>
                  <a:srgbClr val="C00000"/>
                </a:solidFill>
                <a:latin typeface="Century Gothic" panose="020B0502020202020204" pitchFamily="34" charset="0"/>
              </a:rPr>
              <a:t>Fortnightly</a:t>
            </a:r>
            <a:r>
              <a:rPr lang="en-US" sz="1089" b="1" dirty="0">
                <a:latin typeface="Century Gothic" panose="020B0502020202020204" pitchFamily="34" charset="0"/>
              </a:rPr>
              <a:t> </a:t>
            </a:r>
            <a:r>
              <a:rPr lang="en-US" sz="1089" b="1" dirty="0">
                <a:solidFill>
                  <a:srgbClr val="C00000"/>
                </a:solidFill>
                <a:latin typeface="Century Gothic" panose="020B0502020202020204" pitchFamily="34" charset="0"/>
              </a:rPr>
              <a:t>via Teams </a:t>
            </a:r>
            <a:r>
              <a:rPr lang="en-US" sz="1089" b="1" dirty="0">
                <a:latin typeface="Century Gothic" panose="020B0502020202020204" pitchFamily="34" charset="0"/>
              </a:rPr>
              <a:t>on Tuesdays</a:t>
            </a:r>
            <a:endParaRPr lang="en-US" sz="1089" dirty="0">
              <a:latin typeface="Century Gothic" panose="020B0502020202020204" pitchFamily="34" charset="0"/>
            </a:endParaRPr>
          </a:p>
          <a:p>
            <a:pPr algn="ctr">
              <a:spcAft>
                <a:spcPts val="544"/>
              </a:spcAft>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12" name="TextBox 111">
            <a:extLst>
              <a:ext uri="{FF2B5EF4-FFF2-40B4-BE49-F238E27FC236}">
                <a16:creationId xmlns:a16="http://schemas.microsoft.com/office/drawing/2014/main" id="{663023CC-8823-4681-8EE9-E281F43687D4}"/>
              </a:ext>
            </a:extLst>
          </p:cNvPr>
          <p:cNvSpPr txBox="1"/>
          <p:nvPr/>
        </p:nvSpPr>
        <p:spPr>
          <a:xfrm>
            <a:off x="3356817" y="4618851"/>
            <a:ext cx="1676723" cy="427553"/>
          </a:xfrm>
          <a:prstGeom prst="rect">
            <a:avLst/>
          </a:prstGeom>
          <a:noFill/>
        </p:spPr>
        <p:txBody>
          <a:bodyPr wrap="square" rtlCol="0">
            <a:spAutoFit/>
          </a:bodyPr>
          <a:lstStyle/>
          <a:p>
            <a:pPr algn="ctr"/>
            <a:r>
              <a:rPr lang="en-US" sz="1089" b="1" dirty="0">
                <a:latin typeface="Century Gothic" panose="020B0502020202020204" pitchFamily="34" charset="0"/>
              </a:rPr>
              <a:t>Monthly</a:t>
            </a:r>
            <a:r>
              <a:rPr lang="en-US" sz="1089" dirty="0">
                <a:latin typeface="Century Gothic" panose="020B0502020202020204" pitchFamily="34" charset="0"/>
              </a:rPr>
              <a:t>, </a:t>
            </a:r>
            <a:r>
              <a:rPr lang="en-US" sz="1089" b="1" dirty="0">
                <a:latin typeface="Century Gothic" panose="020B0502020202020204" pitchFamily="34" charset="0"/>
              </a:rPr>
              <a:t>1st Thursday </a:t>
            </a:r>
            <a:r>
              <a:rPr lang="en-US" sz="1089" dirty="0">
                <a:latin typeface="Century Gothic" panose="020B0502020202020204" pitchFamily="34" charset="0"/>
              </a:rPr>
              <a:t>of the month</a:t>
            </a:r>
            <a:endParaRPr lang="en-AU" sz="1089" dirty="0">
              <a:latin typeface="Century Gothic" panose="020B0502020202020204" pitchFamily="34" charset="0"/>
            </a:endParaRPr>
          </a:p>
        </p:txBody>
      </p:sp>
      <p:sp>
        <p:nvSpPr>
          <p:cNvPr id="113" name="TextBox 112">
            <a:extLst>
              <a:ext uri="{FF2B5EF4-FFF2-40B4-BE49-F238E27FC236}">
                <a16:creationId xmlns:a16="http://schemas.microsoft.com/office/drawing/2014/main" id="{EC259EA5-678F-4281-B1F3-CF698CD19BA8}"/>
              </a:ext>
            </a:extLst>
          </p:cNvPr>
          <p:cNvSpPr txBox="1"/>
          <p:nvPr/>
        </p:nvSpPr>
        <p:spPr>
          <a:xfrm>
            <a:off x="5257280" y="4535047"/>
            <a:ext cx="1676723" cy="595163"/>
          </a:xfrm>
          <a:prstGeom prst="rect">
            <a:avLst/>
          </a:prstGeom>
          <a:noFill/>
        </p:spPr>
        <p:txBody>
          <a:bodyPr wrap="square" rtlCol="0">
            <a:spAutoFit/>
          </a:bodyPr>
          <a:lstStyle/>
          <a:p>
            <a:pPr algn="ctr"/>
            <a:r>
              <a:rPr lang="en-US" sz="1089" b="1" dirty="0">
                <a:solidFill>
                  <a:srgbClr val="0070C0"/>
                </a:solidFill>
                <a:latin typeface="Century Gothic" panose="020B0502020202020204" pitchFamily="34" charset="0"/>
              </a:rPr>
              <a:t>Monthly,</a:t>
            </a:r>
            <a:r>
              <a:rPr lang="en-US" sz="1089" dirty="0">
                <a:latin typeface="Century Gothic" panose="020B0502020202020204" pitchFamily="34" charset="0"/>
              </a:rPr>
              <a:t> </a:t>
            </a:r>
            <a:r>
              <a:rPr lang="en-US" sz="1089" b="1" dirty="0">
                <a:latin typeface="Century Gothic" panose="020B0502020202020204" pitchFamily="34" charset="0"/>
              </a:rPr>
              <a:t>1st Thursday </a:t>
            </a:r>
            <a:r>
              <a:rPr lang="en-US" sz="1089" dirty="0">
                <a:latin typeface="Century Gothic" panose="020B0502020202020204" pitchFamily="34" charset="0"/>
              </a:rPr>
              <a:t>of the month</a:t>
            </a:r>
          </a:p>
          <a:p>
            <a:pPr algn="ct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14" name="TextBox 113">
            <a:extLst>
              <a:ext uri="{FF2B5EF4-FFF2-40B4-BE49-F238E27FC236}">
                <a16:creationId xmlns:a16="http://schemas.microsoft.com/office/drawing/2014/main" id="{DB6B16D8-0A99-4408-B92B-CCF0203C7EB4}"/>
              </a:ext>
            </a:extLst>
          </p:cNvPr>
          <p:cNvSpPr txBox="1"/>
          <p:nvPr/>
        </p:nvSpPr>
        <p:spPr>
          <a:xfrm>
            <a:off x="7157743" y="4596689"/>
            <a:ext cx="1822899" cy="491673"/>
          </a:xfrm>
          <a:prstGeom prst="rect">
            <a:avLst/>
          </a:prstGeom>
          <a:noFill/>
        </p:spPr>
        <p:txBody>
          <a:bodyPr wrap="square" rtlCol="0">
            <a:spAutoFit/>
          </a:bodyPr>
          <a:lstStyle/>
          <a:p>
            <a:pPr algn="ctr">
              <a:spcAft>
                <a:spcPts val="544"/>
              </a:spcAft>
            </a:pPr>
            <a:r>
              <a:rPr lang="en-US" sz="1089" b="1" dirty="0">
                <a:solidFill>
                  <a:schemeClr val="accent4"/>
                </a:solidFill>
                <a:latin typeface="Century Gothic" panose="020B0502020202020204" pitchFamily="34" charset="0"/>
              </a:rPr>
              <a:t>Fortnightly</a:t>
            </a:r>
            <a:r>
              <a:rPr lang="en-US" sz="1089" b="1" dirty="0">
                <a:solidFill>
                  <a:schemeClr val="accent6"/>
                </a:solidFill>
                <a:latin typeface="Century Gothic" panose="020B0502020202020204" pitchFamily="34" charset="0"/>
              </a:rPr>
              <a:t> </a:t>
            </a:r>
            <a:r>
              <a:rPr lang="en-US" sz="1089" b="1" dirty="0">
                <a:latin typeface="Century Gothic" panose="020B0502020202020204" pitchFamily="34" charset="0"/>
              </a:rPr>
              <a:t>on Thursdays</a:t>
            </a:r>
            <a:endParaRPr lang="en-US" sz="1089" dirty="0">
              <a:latin typeface="Century Gothic" panose="020B0502020202020204" pitchFamily="34" charset="0"/>
            </a:endParaRPr>
          </a:p>
          <a:p>
            <a:pPr algn="ctr">
              <a:spcAft>
                <a:spcPts val="544"/>
              </a:spcAft>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15" name="TextBox 114">
            <a:extLst>
              <a:ext uri="{FF2B5EF4-FFF2-40B4-BE49-F238E27FC236}">
                <a16:creationId xmlns:a16="http://schemas.microsoft.com/office/drawing/2014/main" id="{EA6E0683-85B2-4B2E-8E05-09396C1C5B00}"/>
              </a:ext>
            </a:extLst>
          </p:cNvPr>
          <p:cNvSpPr txBox="1"/>
          <p:nvPr/>
        </p:nvSpPr>
        <p:spPr>
          <a:xfrm>
            <a:off x="9171002" y="4579839"/>
            <a:ext cx="1822899" cy="491673"/>
          </a:xfrm>
          <a:prstGeom prst="rect">
            <a:avLst/>
          </a:prstGeom>
          <a:noFill/>
        </p:spPr>
        <p:txBody>
          <a:bodyPr wrap="square" rtlCol="0">
            <a:spAutoFit/>
          </a:bodyPr>
          <a:lstStyle/>
          <a:p>
            <a:pPr algn="ctr">
              <a:spcAft>
                <a:spcPts val="544"/>
              </a:spcAft>
            </a:pPr>
            <a:r>
              <a:rPr lang="en-US" sz="1089" b="1">
                <a:solidFill>
                  <a:srgbClr val="C00000"/>
                </a:solidFill>
                <a:latin typeface="Century Gothic" panose="020B0502020202020204" pitchFamily="34" charset="0"/>
              </a:rPr>
              <a:t>Fortnightly </a:t>
            </a:r>
            <a:r>
              <a:rPr lang="en-US" sz="1089" b="1">
                <a:latin typeface="Century Gothic" panose="020B0502020202020204" pitchFamily="34" charset="0"/>
              </a:rPr>
              <a:t>on Thursdays</a:t>
            </a:r>
            <a:endParaRPr lang="en-US" sz="1089">
              <a:latin typeface="Century Gothic" panose="020B0502020202020204" pitchFamily="34" charset="0"/>
            </a:endParaRPr>
          </a:p>
          <a:p>
            <a:pPr algn="ctr">
              <a:spcAft>
                <a:spcPts val="544"/>
              </a:spcAft>
            </a:pPr>
            <a:r>
              <a:rPr lang="en-US" sz="1089">
                <a:latin typeface="Century Gothic" panose="020B0502020202020204" pitchFamily="34" charset="0"/>
              </a:rPr>
              <a:t>Additional as needed</a:t>
            </a:r>
            <a:endParaRPr lang="en-AU" sz="1089">
              <a:latin typeface="Century Gothic" panose="020B0502020202020204" pitchFamily="34" charset="0"/>
            </a:endParaRPr>
          </a:p>
        </p:txBody>
      </p:sp>
      <p:sp>
        <p:nvSpPr>
          <p:cNvPr id="120" name="TextBox 119">
            <a:extLst>
              <a:ext uri="{FF2B5EF4-FFF2-40B4-BE49-F238E27FC236}">
                <a16:creationId xmlns:a16="http://schemas.microsoft.com/office/drawing/2014/main" id="{498ADDF1-CB35-4285-8358-ABED04759974}"/>
              </a:ext>
            </a:extLst>
          </p:cNvPr>
          <p:cNvSpPr txBox="1"/>
          <p:nvPr/>
        </p:nvSpPr>
        <p:spPr>
          <a:xfrm>
            <a:off x="3266889" y="5164762"/>
            <a:ext cx="1676723" cy="553037"/>
          </a:xfrm>
          <a:prstGeom prst="rect">
            <a:avLst/>
          </a:prstGeom>
          <a:noFill/>
        </p:spPr>
        <p:txBody>
          <a:bodyPr wrap="square">
            <a:spAutoFit/>
          </a:bodyPr>
          <a:lstStyle/>
          <a:p>
            <a:pPr algn="ctr"/>
            <a:r>
              <a:rPr lang="en-US" sz="998" b="1" dirty="0">
                <a:latin typeface="Century Gothic" panose="020B0502020202020204" pitchFamily="34" charset="0"/>
              </a:rPr>
              <a:t>As needed </a:t>
            </a:r>
            <a:r>
              <a:rPr lang="en-US" sz="998" dirty="0">
                <a:latin typeface="Century Gothic" panose="020B0502020202020204" pitchFamily="34" charset="0"/>
              </a:rPr>
              <a:t>following significant COVID-19 announcement </a:t>
            </a:r>
            <a:endParaRPr lang="en-AU" sz="998" dirty="0"/>
          </a:p>
        </p:txBody>
      </p:sp>
      <p:sp>
        <p:nvSpPr>
          <p:cNvPr id="125" name="TextBox 124">
            <a:extLst>
              <a:ext uri="{FF2B5EF4-FFF2-40B4-BE49-F238E27FC236}">
                <a16:creationId xmlns:a16="http://schemas.microsoft.com/office/drawing/2014/main" id="{B3FC4C34-3D40-40AE-AFE9-47E56B3B7433}"/>
              </a:ext>
            </a:extLst>
          </p:cNvPr>
          <p:cNvSpPr txBox="1"/>
          <p:nvPr/>
        </p:nvSpPr>
        <p:spPr>
          <a:xfrm>
            <a:off x="5273439" y="5155898"/>
            <a:ext cx="1676723" cy="567078"/>
          </a:xfrm>
          <a:prstGeom prst="rect">
            <a:avLst/>
          </a:prstGeom>
          <a:noFill/>
        </p:spPr>
        <p:txBody>
          <a:bodyPr wrap="square">
            <a:spAutoFit/>
          </a:bodyPr>
          <a:lstStyle/>
          <a:p>
            <a:pPr algn="ctr"/>
            <a:r>
              <a:rPr lang="en-US" sz="1089" b="1" dirty="0">
                <a:solidFill>
                  <a:srgbClr val="0070C0"/>
                </a:solidFill>
                <a:latin typeface="Century Gothic" panose="020B0502020202020204" pitchFamily="34" charset="0"/>
              </a:rPr>
              <a:t>As needed </a:t>
            </a:r>
            <a:r>
              <a:rPr lang="en-US" sz="998" dirty="0">
                <a:latin typeface="Century Gothic" panose="020B0502020202020204" pitchFamily="34" charset="0"/>
              </a:rPr>
              <a:t>following significant COVID-19 announcement </a:t>
            </a:r>
            <a:endParaRPr lang="en-AU" sz="998" dirty="0"/>
          </a:p>
        </p:txBody>
      </p:sp>
      <p:sp>
        <p:nvSpPr>
          <p:cNvPr id="133" name="TextBox 132">
            <a:extLst>
              <a:ext uri="{FF2B5EF4-FFF2-40B4-BE49-F238E27FC236}">
                <a16:creationId xmlns:a16="http://schemas.microsoft.com/office/drawing/2014/main" id="{2D7EB0A4-FF4C-4C6D-8766-345A0853B730}"/>
              </a:ext>
            </a:extLst>
          </p:cNvPr>
          <p:cNvSpPr txBox="1"/>
          <p:nvPr/>
        </p:nvSpPr>
        <p:spPr>
          <a:xfrm>
            <a:off x="7216063" y="5148824"/>
            <a:ext cx="1676723" cy="567078"/>
          </a:xfrm>
          <a:prstGeom prst="rect">
            <a:avLst/>
          </a:prstGeom>
          <a:noFill/>
        </p:spPr>
        <p:txBody>
          <a:bodyPr wrap="square">
            <a:spAutoFit/>
          </a:bodyPr>
          <a:lstStyle/>
          <a:p>
            <a:pPr algn="ctr"/>
            <a:r>
              <a:rPr lang="en-US" sz="1089" b="1" dirty="0">
                <a:solidFill>
                  <a:schemeClr val="accent4"/>
                </a:solidFill>
                <a:latin typeface="Century Gothic" panose="020B0502020202020204" pitchFamily="34" charset="0"/>
              </a:rPr>
              <a:t>As needed </a:t>
            </a:r>
            <a:r>
              <a:rPr lang="en-US" sz="998" dirty="0">
                <a:latin typeface="Century Gothic" panose="020B0502020202020204" pitchFamily="34" charset="0"/>
              </a:rPr>
              <a:t>following significant COVID-19 announcement </a:t>
            </a:r>
            <a:endParaRPr lang="en-AU" sz="998" dirty="0"/>
          </a:p>
        </p:txBody>
      </p:sp>
      <p:sp>
        <p:nvSpPr>
          <p:cNvPr id="134" name="TextBox 133">
            <a:extLst>
              <a:ext uri="{FF2B5EF4-FFF2-40B4-BE49-F238E27FC236}">
                <a16:creationId xmlns:a16="http://schemas.microsoft.com/office/drawing/2014/main" id="{4F137B1D-51FB-42C6-974D-08698D15B408}"/>
              </a:ext>
            </a:extLst>
          </p:cNvPr>
          <p:cNvSpPr txBox="1"/>
          <p:nvPr/>
        </p:nvSpPr>
        <p:spPr>
          <a:xfrm>
            <a:off x="9197473" y="5155898"/>
            <a:ext cx="1676723" cy="553037"/>
          </a:xfrm>
          <a:prstGeom prst="rect">
            <a:avLst/>
          </a:prstGeom>
          <a:noFill/>
        </p:spPr>
        <p:txBody>
          <a:bodyPr wrap="square">
            <a:spAutoFit/>
          </a:bodyPr>
          <a:lstStyle/>
          <a:p>
            <a:pPr algn="ctr"/>
            <a:r>
              <a:rPr lang="en-US" sz="998" b="1" dirty="0">
                <a:solidFill>
                  <a:srgbClr val="C00000"/>
                </a:solidFill>
                <a:latin typeface="Century Gothic" panose="020B0502020202020204" pitchFamily="34" charset="0"/>
              </a:rPr>
              <a:t>As needed </a:t>
            </a:r>
            <a:r>
              <a:rPr lang="en-US" sz="998" dirty="0">
                <a:latin typeface="Century Gothic" panose="020B0502020202020204" pitchFamily="34" charset="0"/>
              </a:rPr>
              <a:t>following significant COVID-19 announcement </a:t>
            </a:r>
            <a:endParaRPr lang="en-AU" sz="998" dirty="0"/>
          </a:p>
        </p:txBody>
      </p:sp>
      <p:sp>
        <p:nvSpPr>
          <p:cNvPr id="135" name="TextBox 134">
            <a:extLst>
              <a:ext uri="{FF2B5EF4-FFF2-40B4-BE49-F238E27FC236}">
                <a16:creationId xmlns:a16="http://schemas.microsoft.com/office/drawing/2014/main" id="{16381BFB-5D5E-4814-9E9D-0084036B19EA}"/>
              </a:ext>
            </a:extLst>
          </p:cNvPr>
          <p:cNvSpPr txBox="1"/>
          <p:nvPr/>
        </p:nvSpPr>
        <p:spPr>
          <a:xfrm>
            <a:off x="3264611" y="5841144"/>
            <a:ext cx="1676723" cy="259943"/>
          </a:xfrm>
          <a:prstGeom prst="rect">
            <a:avLst/>
          </a:prstGeom>
          <a:noFill/>
        </p:spPr>
        <p:txBody>
          <a:bodyPr wrap="square" rtlCol="0">
            <a:spAutoFit/>
          </a:bodyPr>
          <a:lstStyle/>
          <a:p>
            <a:pPr algn="ctr"/>
            <a:r>
              <a:rPr lang="en-US" sz="1089" b="1">
                <a:latin typeface="Century Gothic" panose="020B0502020202020204" pitchFamily="34" charset="0"/>
              </a:rPr>
              <a:t>Every 3 weeks</a:t>
            </a:r>
            <a:endParaRPr lang="en-AU" sz="1089">
              <a:latin typeface="Century Gothic" panose="020B0502020202020204" pitchFamily="34" charset="0"/>
            </a:endParaRPr>
          </a:p>
        </p:txBody>
      </p:sp>
      <p:sp>
        <p:nvSpPr>
          <p:cNvPr id="136" name="TextBox 135">
            <a:extLst>
              <a:ext uri="{FF2B5EF4-FFF2-40B4-BE49-F238E27FC236}">
                <a16:creationId xmlns:a16="http://schemas.microsoft.com/office/drawing/2014/main" id="{C754179D-F894-4C16-9ADF-8DDB1F25FA49}"/>
              </a:ext>
            </a:extLst>
          </p:cNvPr>
          <p:cNvSpPr txBox="1"/>
          <p:nvPr/>
        </p:nvSpPr>
        <p:spPr>
          <a:xfrm>
            <a:off x="5281260" y="5892806"/>
            <a:ext cx="1676723" cy="427553"/>
          </a:xfrm>
          <a:prstGeom prst="rect">
            <a:avLst/>
          </a:prstGeom>
          <a:noFill/>
        </p:spPr>
        <p:txBody>
          <a:bodyPr wrap="square" rtlCol="0">
            <a:spAutoFit/>
          </a:bodyPr>
          <a:lstStyle/>
          <a:p>
            <a:pPr algn="ctr"/>
            <a:r>
              <a:rPr lang="en-US" sz="1089" b="1" dirty="0">
                <a:solidFill>
                  <a:srgbClr val="0070C0"/>
                </a:solidFill>
                <a:latin typeface="Century Gothic" panose="020B0502020202020204" pitchFamily="34" charset="0"/>
              </a:rPr>
              <a:t>Fortnightly</a:t>
            </a:r>
            <a:r>
              <a:rPr lang="en-US" sz="1089" b="1" dirty="0">
                <a:latin typeface="Century Gothic" panose="020B0502020202020204" pitchFamily="34" charset="0"/>
              </a:rPr>
              <a:t>, Wednesdays</a:t>
            </a:r>
            <a:endParaRPr lang="en-AU" sz="1089" dirty="0">
              <a:latin typeface="Century Gothic" panose="020B0502020202020204" pitchFamily="34" charset="0"/>
            </a:endParaRPr>
          </a:p>
        </p:txBody>
      </p:sp>
      <p:sp>
        <p:nvSpPr>
          <p:cNvPr id="137" name="TextBox 136">
            <a:extLst>
              <a:ext uri="{FF2B5EF4-FFF2-40B4-BE49-F238E27FC236}">
                <a16:creationId xmlns:a16="http://schemas.microsoft.com/office/drawing/2014/main" id="{65682EE9-5A3B-452A-B414-EED0F66C136D}"/>
              </a:ext>
            </a:extLst>
          </p:cNvPr>
          <p:cNvSpPr txBox="1"/>
          <p:nvPr/>
        </p:nvSpPr>
        <p:spPr>
          <a:xfrm>
            <a:off x="7216062" y="5755317"/>
            <a:ext cx="1676723" cy="491673"/>
          </a:xfrm>
          <a:prstGeom prst="rect">
            <a:avLst/>
          </a:prstGeom>
          <a:noFill/>
        </p:spPr>
        <p:txBody>
          <a:bodyPr wrap="square" rtlCol="0">
            <a:spAutoFit/>
          </a:bodyPr>
          <a:lstStyle/>
          <a:p>
            <a:pPr algn="ctr"/>
            <a:r>
              <a:rPr lang="en-US" sz="1089" b="1" dirty="0">
                <a:solidFill>
                  <a:schemeClr val="accent4"/>
                </a:solidFill>
                <a:latin typeface="Century Gothic" panose="020B0502020202020204" pitchFamily="34" charset="0"/>
              </a:rPr>
              <a:t>Weekly</a:t>
            </a:r>
            <a:r>
              <a:rPr lang="en-US" sz="1089" b="1" dirty="0">
                <a:latin typeface="Century Gothic" panose="020B0502020202020204" pitchFamily="34" charset="0"/>
              </a:rPr>
              <a:t>, Wednesdays</a:t>
            </a:r>
          </a:p>
          <a:p>
            <a:pPr algn="ctr">
              <a:spcBef>
                <a:spcPts val="544"/>
              </a:spcBef>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41" name="TextBox 140">
            <a:extLst>
              <a:ext uri="{FF2B5EF4-FFF2-40B4-BE49-F238E27FC236}">
                <a16:creationId xmlns:a16="http://schemas.microsoft.com/office/drawing/2014/main" id="{8DE23060-6EAA-4FC0-8AD7-7E520A391642}"/>
              </a:ext>
            </a:extLst>
          </p:cNvPr>
          <p:cNvSpPr txBox="1"/>
          <p:nvPr/>
        </p:nvSpPr>
        <p:spPr>
          <a:xfrm>
            <a:off x="9232711" y="5755317"/>
            <a:ext cx="1676723" cy="491673"/>
          </a:xfrm>
          <a:prstGeom prst="rect">
            <a:avLst/>
          </a:prstGeom>
          <a:noFill/>
        </p:spPr>
        <p:txBody>
          <a:bodyPr wrap="square" rtlCol="0">
            <a:spAutoFit/>
          </a:bodyPr>
          <a:lstStyle/>
          <a:p>
            <a:pPr algn="ctr"/>
            <a:r>
              <a:rPr lang="en-US" sz="1089" b="1" dirty="0">
                <a:solidFill>
                  <a:srgbClr val="C00000"/>
                </a:solidFill>
                <a:latin typeface="Century Gothic" panose="020B0502020202020204" pitchFamily="34" charset="0"/>
              </a:rPr>
              <a:t>Daily 8.30am </a:t>
            </a:r>
            <a:r>
              <a:rPr lang="en-US" sz="1089" b="1" dirty="0">
                <a:latin typeface="Century Gothic" panose="020B0502020202020204" pitchFamily="34" charset="0"/>
              </a:rPr>
              <a:t>Huddle</a:t>
            </a:r>
          </a:p>
          <a:p>
            <a:pPr algn="ctr">
              <a:spcBef>
                <a:spcPts val="544"/>
              </a:spcBef>
            </a:pPr>
            <a:r>
              <a:rPr lang="en-US" sz="1089" dirty="0">
                <a:latin typeface="Century Gothic" panose="020B0502020202020204" pitchFamily="34" charset="0"/>
              </a:rPr>
              <a:t>Additional as needed</a:t>
            </a:r>
            <a:endParaRPr lang="en-AU" sz="1089" dirty="0">
              <a:latin typeface="Century Gothic" panose="020B0502020202020204" pitchFamily="34" charset="0"/>
            </a:endParaRPr>
          </a:p>
        </p:txBody>
      </p:sp>
      <p:sp>
        <p:nvSpPr>
          <p:cNvPr id="142" name="TextBox 141">
            <a:extLst>
              <a:ext uri="{FF2B5EF4-FFF2-40B4-BE49-F238E27FC236}">
                <a16:creationId xmlns:a16="http://schemas.microsoft.com/office/drawing/2014/main" id="{8127E5BC-9744-45C2-B29B-BF5905ECD49A}"/>
              </a:ext>
            </a:extLst>
          </p:cNvPr>
          <p:cNvSpPr txBox="1"/>
          <p:nvPr/>
        </p:nvSpPr>
        <p:spPr>
          <a:xfrm>
            <a:off x="2486633" y="3565353"/>
            <a:ext cx="882961" cy="259943"/>
          </a:xfrm>
          <a:prstGeom prst="rect">
            <a:avLst/>
          </a:prstGeom>
          <a:noFill/>
        </p:spPr>
        <p:txBody>
          <a:bodyPr wrap="square" rtlCol="0">
            <a:spAutoFit/>
          </a:bodyPr>
          <a:lstStyle/>
          <a:p>
            <a:pPr algn="ctr"/>
            <a:r>
              <a:rPr lang="en-US" sz="1089" i="1" dirty="0">
                <a:latin typeface="Century Gothic" panose="020B0502020202020204" pitchFamily="34" charset="0"/>
              </a:rPr>
              <a:t>Audience</a:t>
            </a:r>
            <a:endParaRPr lang="en-AU" sz="1089" i="1" dirty="0">
              <a:latin typeface="Century Gothic" panose="020B0502020202020204" pitchFamily="34" charset="0"/>
            </a:endParaRPr>
          </a:p>
        </p:txBody>
      </p:sp>
      <p:sp>
        <p:nvSpPr>
          <p:cNvPr id="11" name="Arrow: Down 10">
            <a:extLst>
              <a:ext uri="{FF2B5EF4-FFF2-40B4-BE49-F238E27FC236}">
                <a16:creationId xmlns:a16="http://schemas.microsoft.com/office/drawing/2014/main" id="{CC2C5A42-2B9C-4887-8A00-5EB2C3749C84}"/>
              </a:ext>
            </a:extLst>
          </p:cNvPr>
          <p:cNvSpPr/>
          <p:nvPr/>
        </p:nvSpPr>
        <p:spPr>
          <a:xfrm>
            <a:off x="2832749" y="3793240"/>
            <a:ext cx="113585" cy="144289"/>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pic>
        <p:nvPicPr>
          <p:cNvPr id="3" name="Picture 2">
            <a:extLst>
              <a:ext uri="{FF2B5EF4-FFF2-40B4-BE49-F238E27FC236}">
                <a16:creationId xmlns:a16="http://schemas.microsoft.com/office/drawing/2014/main" id="{FDAC9D14-26BA-4E50-9203-2C76F01A726A}"/>
              </a:ext>
            </a:extLst>
          </p:cNvPr>
          <p:cNvPicPr>
            <a:picLocks noChangeAspect="1"/>
          </p:cNvPicPr>
          <p:nvPr/>
        </p:nvPicPr>
        <p:blipFill>
          <a:blip r:embed="rId3"/>
          <a:stretch>
            <a:fillRect/>
          </a:stretch>
        </p:blipFill>
        <p:spPr>
          <a:xfrm>
            <a:off x="11214762" y="5861957"/>
            <a:ext cx="859611" cy="865707"/>
          </a:xfrm>
          <a:prstGeom prst="rect">
            <a:avLst/>
          </a:prstGeom>
        </p:spPr>
      </p:pic>
    </p:spTree>
    <p:extLst>
      <p:ext uri="{BB962C8B-B14F-4D97-AF65-F5344CB8AC3E}">
        <p14:creationId xmlns:p14="http://schemas.microsoft.com/office/powerpoint/2010/main" val="17626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2241</Words>
  <Application>Microsoft Office PowerPoint</Application>
  <PresentationFormat>Widescreen</PresentationFormat>
  <Paragraphs>344</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Century Gothic</vt:lpstr>
      <vt:lpstr>Lato Light</vt:lpstr>
      <vt:lpstr>Montserrat</vt:lpstr>
      <vt:lpstr>Poppins</vt:lpstr>
      <vt:lpstr>Wingdings</vt:lpstr>
      <vt:lpstr>Wingdings 3</vt:lpstr>
      <vt:lpstr>Office Theme</vt:lpstr>
      <vt:lpstr>COVID-19 Workforce Planning</vt:lpstr>
      <vt:lpstr>Acknowledgement of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current focus areas: 02/02/22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Workforce Planning</dc:title>
  <dc:creator>Kim Brooklyn</dc:creator>
  <cp:lastModifiedBy>Kim Brooklyn</cp:lastModifiedBy>
  <cp:revision>4</cp:revision>
  <dcterms:created xsi:type="dcterms:W3CDTF">2022-02-02T09:50:01Z</dcterms:created>
  <dcterms:modified xsi:type="dcterms:W3CDTF">2022-02-02T10:33:01Z</dcterms:modified>
</cp:coreProperties>
</file>